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1" r:id="rId1"/>
  </p:sldMasterIdLst>
  <p:sldIdLst>
    <p:sldId id="256" r:id="rId2"/>
    <p:sldId id="286" r:id="rId3"/>
    <p:sldId id="257" r:id="rId4"/>
    <p:sldId id="290" r:id="rId5"/>
    <p:sldId id="258" r:id="rId6"/>
    <p:sldId id="271" r:id="rId7"/>
    <p:sldId id="259" r:id="rId8"/>
    <p:sldId id="274" r:id="rId9"/>
    <p:sldId id="287" r:id="rId10"/>
    <p:sldId id="279" r:id="rId11"/>
    <p:sldId id="275" r:id="rId12"/>
    <p:sldId id="276" r:id="rId13"/>
    <p:sldId id="278" r:id="rId14"/>
    <p:sldId id="288" r:id="rId15"/>
    <p:sldId id="280" r:id="rId16"/>
    <p:sldId id="282" r:id="rId17"/>
    <p:sldId id="285" r:id="rId18"/>
    <p:sldId id="283" r:id="rId19"/>
    <p:sldId id="284" r:id="rId20"/>
    <p:sldId id="289" r:id="rId21"/>
    <p:sldId id="273" r:id="rId22"/>
    <p:sldId id="264" r:id="rId23"/>
    <p:sldId id="261" r:id="rId24"/>
    <p:sldId id="265" r:id="rId25"/>
    <p:sldId id="270" r:id="rId26"/>
    <p:sldId id="263" r:id="rId27"/>
    <p:sldId id="269" r:id="rId28"/>
    <p:sldId id="267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18523-A234-4380-A2C0-57E8BCF6E0CF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5C75F70-12B6-45AF-A440-6755D54A915B}">
      <dgm:prSet phldrT="[Szöveg]" custT="1"/>
      <dgm:spPr/>
      <dgm:t>
        <a:bodyPr/>
        <a:lstStyle/>
        <a:p>
          <a:r>
            <a:rPr lang="hu-HU" sz="1600" dirty="0" smtClean="0"/>
            <a:t>tudásépítés</a:t>
          </a:r>
          <a:endParaRPr lang="hu-HU" sz="1600" dirty="0"/>
        </a:p>
      </dgm:t>
    </dgm:pt>
    <dgm:pt modelId="{A4FB64D0-776C-4C2C-9FCD-DAF777CDE955}" type="parTrans" cxnId="{46AC5549-FB72-4AA9-9603-8409C82FF1B0}">
      <dgm:prSet/>
      <dgm:spPr/>
      <dgm:t>
        <a:bodyPr/>
        <a:lstStyle/>
        <a:p>
          <a:endParaRPr lang="hu-HU"/>
        </a:p>
      </dgm:t>
    </dgm:pt>
    <dgm:pt modelId="{76A60B60-216D-4512-853F-3EBF32987F99}" type="sibTrans" cxnId="{46AC5549-FB72-4AA9-9603-8409C82FF1B0}">
      <dgm:prSet/>
      <dgm:spPr/>
      <dgm:t>
        <a:bodyPr/>
        <a:lstStyle/>
        <a:p>
          <a:endParaRPr lang="hu-HU"/>
        </a:p>
      </dgm:t>
    </dgm:pt>
    <dgm:pt modelId="{33D58B53-3DA6-4294-B93B-01A5C6E6A632}">
      <dgm:prSet phldrT="[Szöveg]" custT="1"/>
      <dgm:spPr/>
      <dgm:t>
        <a:bodyPr/>
        <a:lstStyle/>
        <a:p>
          <a:r>
            <a:rPr lang="hu-HU" sz="1600" dirty="0" err="1" smtClean="0"/>
            <a:t>problémameg</a:t>
          </a:r>
          <a:r>
            <a:rPr lang="hu-HU" sz="1600" dirty="0" smtClean="0"/>
            <a:t>-oldó készség</a:t>
          </a:r>
          <a:endParaRPr lang="hu-HU" sz="1600" dirty="0"/>
        </a:p>
      </dgm:t>
    </dgm:pt>
    <dgm:pt modelId="{BA3F4CF3-D3A2-4DAC-BC61-EF00487A1183}" type="parTrans" cxnId="{52534B44-522C-4779-BADE-0E3B0FDC0C79}">
      <dgm:prSet/>
      <dgm:spPr/>
      <dgm:t>
        <a:bodyPr/>
        <a:lstStyle/>
        <a:p>
          <a:endParaRPr lang="hu-HU"/>
        </a:p>
      </dgm:t>
    </dgm:pt>
    <dgm:pt modelId="{7418E8E8-077D-48AF-BFD4-3BA78C46176E}" type="sibTrans" cxnId="{52534B44-522C-4779-BADE-0E3B0FDC0C79}">
      <dgm:prSet/>
      <dgm:spPr/>
      <dgm:t>
        <a:bodyPr/>
        <a:lstStyle/>
        <a:p>
          <a:endParaRPr lang="hu-HU"/>
        </a:p>
      </dgm:t>
    </dgm:pt>
    <dgm:pt modelId="{A2165D58-7389-4F5E-9D9A-2279BA4852B9}">
      <dgm:prSet phldrT="[Szöveg]" custT="1"/>
      <dgm:spPr/>
      <dgm:t>
        <a:bodyPr/>
        <a:lstStyle/>
        <a:p>
          <a:r>
            <a:rPr lang="hu-HU" sz="1600" dirty="0" smtClean="0"/>
            <a:t>kreativitás és innováció</a:t>
          </a:r>
          <a:endParaRPr lang="hu-HU" sz="1600" dirty="0"/>
        </a:p>
      </dgm:t>
    </dgm:pt>
    <dgm:pt modelId="{B181276E-1910-4B4C-93A1-F52EBF29C313}" type="parTrans" cxnId="{FC93446A-7521-4990-A46F-7B682B1E8402}">
      <dgm:prSet/>
      <dgm:spPr/>
      <dgm:t>
        <a:bodyPr/>
        <a:lstStyle/>
        <a:p>
          <a:endParaRPr lang="hu-HU"/>
        </a:p>
      </dgm:t>
    </dgm:pt>
    <dgm:pt modelId="{1C283991-17C1-4BA5-B91A-E8780D38F334}" type="sibTrans" cxnId="{FC93446A-7521-4990-A46F-7B682B1E8402}">
      <dgm:prSet/>
      <dgm:spPr/>
      <dgm:t>
        <a:bodyPr/>
        <a:lstStyle/>
        <a:p>
          <a:endParaRPr lang="hu-HU"/>
        </a:p>
      </dgm:t>
    </dgm:pt>
    <dgm:pt modelId="{F57A1DE1-7037-4BBC-BD43-FA2444EF01A1}">
      <dgm:prSet phldrT="[Szöveg]" custT="1"/>
      <dgm:spPr/>
      <dgm:t>
        <a:bodyPr/>
        <a:lstStyle/>
        <a:p>
          <a:r>
            <a:rPr lang="hu-HU" sz="1600" dirty="0" smtClean="0"/>
            <a:t>együttműködés</a:t>
          </a:r>
          <a:endParaRPr lang="hu-HU" sz="1600" dirty="0"/>
        </a:p>
      </dgm:t>
    </dgm:pt>
    <dgm:pt modelId="{962E0B79-65D3-42C7-AFE9-2AF435479D2D}" type="parTrans" cxnId="{31F3CC55-6698-48DF-BD05-AA0B7154DBFD}">
      <dgm:prSet/>
      <dgm:spPr/>
      <dgm:t>
        <a:bodyPr/>
        <a:lstStyle/>
        <a:p>
          <a:endParaRPr lang="hu-HU"/>
        </a:p>
      </dgm:t>
    </dgm:pt>
    <dgm:pt modelId="{9219CDCD-C48F-4920-AA26-B74C1A246FA0}" type="sibTrans" cxnId="{31F3CC55-6698-48DF-BD05-AA0B7154DBFD}">
      <dgm:prSet/>
      <dgm:spPr/>
      <dgm:t>
        <a:bodyPr/>
        <a:lstStyle/>
        <a:p>
          <a:endParaRPr lang="hu-HU"/>
        </a:p>
      </dgm:t>
    </dgm:pt>
    <dgm:pt modelId="{1F59B671-2672-44AC-9AE7-8D2E7E56D39F}">
      <dgm:prSet phldrT="[Szöveg]" custT="1"/>
      <dgm:spPr/>
      <dgm:t>
        <a:bodyPr/>
        <a:lstStyle/>
        <a:p>
          <a:r>
            <a:rPr lang="hu-HU" sz="1600" dirty="0" smtClean="0"/>
            <a:t>IKT-használat</a:t>
          </a:r>
          <a:endParaRPr lang="hu-HU" sz="1600" dirty="0"/>
        </a:p>
      </dgm:t>
    </dgm:pt>
    <dgm:pt modelId="{AD849F57-C467-4140-867B-8500504D54CD}" type="parTrans" cxnId="{7C39AED4-7366-4FC9-835A-6FCA105105CE}">
      <dgm:prSet/>
      <dgm:spPr/>
      <dgm:t>
        <a:bodyPr/>
        <a:lstStyle/>
        <a:p>
          <a:endParaRPr lang="hu-HU"/>
        </a:p>
      </dgm:t>
    </dgm:pt>
    <dgm:pt modelId="{D1BC953A-5038-4F23-8E14-F14859FD768D}" type="sibTrans" cxnId="{7C39AED4-7366-4FC9-835A-6FCA105105CE}">
      <dgm:prSet/>
      <dgm:spPr/>
      <dgm:t>
        <a:bodyPr/>
        <a:lstStyle/>
        <a:p>
          <a:endParaRPr lang="hu-HU"/>
        </a:p>
      </dgm:t>
    </dgm:pt>
    <dgm:pt modelId="{042E1271-7865-4DE1-902F-3F9E0CD0AF0D}" type="pres">
      <dgm:prSet presAssocID="{85518523-A234-4380-A2C0-57E8BCF6E0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8888B1B-5723-4179-993D-C93C26FE21AC}" type="pres">
      <dgm:prSet presAssocID="{A5C75F70-12B6-45AF-A440-6755D54A91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004C88-7D87-44E1-A296-F7A3A2B9FED8}" type="pres">
      <dgm:prSet presAssocID="{A5C75F70-12B6-45AF-A440-6755D54A915B}" presName="spNode" presStyleCnt="0"/>
      <dgm:spPr/>
    </dgm:pt>
    <dgm:pt modelId="{71660629-40E1-420F-8D24-2F0F8F7B77FA}" type="pres">
      <dgm:prSet presAssocID="{76A60B60-216D-4512-853F-3EBF32987F99}" presName="sibTrans" presStyleLbl="sibTrans1D1" presStyleIdx="0" presStyleCnt="5"/>
      <dgm:spPr/>
      <dgm:t>
        <a:bodyPr/>
        <a:lstStyle/>
        <a:p>
          <a:endParaRPr lang="hu-HU"/>
        </a:p>
      </dgm:t>
    </dgm:pt>
    <dgm:pt modelId="{E099A71B-0F37-4314-B256-C4A27F92DDE0}" type="pres">
      <dgm:prSet presAssocID="{33D58B53-3DA6-4294-B93B-01A5C6E6A6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EAE252-A606-4451-BE86-E392D770EDEF}" type="pres">
      <dgm:prSet presAssocID="{33D58B53-3DA6-4294-B93B-01A5C6E6A632}" presName="spNode" presStyleCnt="0"/>
      <dgm:spPr/>
    </dgm:pt>
    <dgm:pt modelId="{39CA43E4-F44C-4128-8BCC-D6F564490741}" type="pres">
      <dgm:prSet presAssocID="{7418E8E8-077D-48AF-BFD4-3BA78C46176E}" presName="sibTrans" presStyleLbl="sibTrans1D1" presStyleIdx="1" presStyleCnt="5"/>
      <dgm:spPr/>
      <dgm:t>
        <a:bodyPr/>
        <a:lstStyle/>
        <a:p>
          <a:endParaRPr lang="hu-HU"/>
        </a:p>
      </dgm:t>
    </dgm:pt>
    <dgm:pt modelId="{84F523B1-1FE7-4D5E-A9C1-03E36F700BFA}" type="pres">
      <dgm:prSet presAssocID="{A2165D58-7389-4F5E-9D9A-2279BA4852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10DA1D-2606-40B4-8248-1CBD4B4FCF85}" type="pres">
      <dgm:prSet presAssocID="{A2165D58-7389-4F5E-9D9A-2279BA4852B9}" presName="spNode" presStyleCnt="0"/>
      <dgm:spPr/>
    </dgm:pt>
    <dgm:pt modelId="{6567EAB7-C0BE-46C1-94CF-7FF669DF4862}" type="pres">
      <dgm:prSet presAssocID="{1C283991-17C1-4BA5-B91A-E8780D38F334}" presName="sibTrans" presStyleLbl="sibTrans1D1" presStyleIdx="2" presStyleCnt="5"/>
      <dgm:spPr/>
      <dgm:t>
        <a:bodyPr/>
        <a:lstStyle/>
        <a:p>
          <a:endParaRPr lang="hu-HU"/>
        </a:p>
      </dgm:t>
    </dgm:pt>
    <dgm:pt modelId="{DA628C18-4E66-41FF-AC66-F9F11AABD9A6}" type="pres">
      <dgm:prSet presAssocID="{F57A1DE1-7037-4BBC-BD43-FA2444EF01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212600-216B-4A21-B62B-08890EF5394A}" type="pres">
      <dgm:prSet presAssocID="{F57A1DE1-7037-4BBC-BD43-FA2444EF01A1}" presName="spNode" presStyleCnt="0"/>
      <dgm:spPr/>
    </dgm:pt>
    <dgm:pt modelId="{AF77041B-82D6-4554-ADD4-3B571E8F0ED8}" type="pres">
      <dgm:prSet presAssocID="{9219CDCD-C48F-4920-AA26-B74C1A246FA0}" presName="sibTrans" presStyleLbl="sibTrans1D1" presStyleIdx="3" presStyleCnt="5"/>
      <dgm:spPr/>
      <dgm:t>
        <a:bodyPr/>
        <a:lstStyle/>
        <a:p>
          <a:endParaRPr lang="hu-HU"/>
        </a:p>
      </dgm:t>
    </dgm:pt>
    <dgm:pt modelId="{039E858D-E390-4C62-8565-F735C994FA04}" type="pres">
      <dgm:prSet presAssocID="{1F59B671-2672-44AC-9AE7-8D2E7E56D3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89D9E7-6862-4C07-B132-49ED4611D9A4}" type="pres">
      <dgm:prSet presAssocID="{1F59B671-2672-44AC-9AE7-8D2E7E56D39F}" presName="spNode" presStyleCnt="0"/>
      <dgm:spPr/>
    </dgm:pt>
    <dgm:pt modelId="{2197C564-8342-4415-A452-20F1EADB14DD}" type="pres">
      <dgm:prSet presAssocID="{D1BC953A-5038-4F23-8E14-F14859FD768D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4776F216-837D-43A0-A7B6-A058D7A98AD2}" type="presOf" srcId="{1F59B671-2672-44AC-9AE7-8D2E7E56D39F}" destId="{039E858D-E390-4C62-8565-F735C994FA04}" srcOrd="0" destOrd="0" presId="urn:microsoft.com/office/officeart/2005/8/layout/cycle5"/>
    <dgm:cxn modelId="{7C39AED4-7366-4FC9-835A-6FCA105105CE}" srcId="{85518523-A234-4380-A2C0-57E8BCF6E0CF}" destId="{1F59B671-2672-44AC-9AE7-8D2E7E56D39F}" srcOrd="4" destOrd="0" parTransId="{AD849F57-C467-4140-867B-8500504D54CD}" sibTransId="{D1BC953A-5038-4F23-8E14-F14859FD768D}"/>
    <dgm:cxn modelId="{FC93446A-7521-4990-A46F-7B682B1E8402}" srcId="{85518523-A234-4380-A2C0-57E8BCF6E0CF}" destId="{A2165D58-7389-4F5E-9D9A-2279BA4852B9}" srcOrd="2" destOrd="0" parTransId="{B181276E-1910-4B4C-93A1-F52EBF29C313}" sibTransId="{1C283991-17C1-4BA5-B91A-E8780D38F334}"/>
    <dgm:cxn modelId="{78F8392D-4CA3-447E-B32C-B9D320D2BDA4}" type="presOf" srcId="{85518523-A234-4380-A2C0-57E8BCF6E0CF}" destId="{042E1271-7865-4DE1-902F-3F9E0CD0AF0D}" srcOrd="0" destOrd="0" presId="urn:microsoft.com/office/officeart/2005/8/layout/cycle5"/>
    <dgm:cxn modelId="{97966E3E-C11A-4378-8BF3-14DB304B0438}" type="presOf" srcId="{A5C75F70-12B6-45AF-A440-6755D54A915B}" destId="{B8888B1B-5723-4179-993D-C93C26FE21AC}" srcOrd="0" destOrd="0" presId="urn:microsoft.com/office/officeart/2005/8/layout/cycle5"/>
    <dgm:cxn modelId="{2254B99A-B43E-44DA-8895-88BD7EF341CF}" type="presOf" srcId="{F57A1DE1-7037-4BBC-BD43-FA2444EF01A1}" destId="{DA628C18-4E66-41FF-AC66-F9F11AABD9A6}" srcOrd="0" destOrd="0" presId="urn:microsoft.com/office/officeart/2005/8/layout/cycle5"/>
    <dgm:cxn modelId="{EA949A3E-A2E9-4F88-ABB1-AEAFAC6C0CC5}" type="presOf" srcId="{1C283991-17C1-4BA5-B91A-E8780D38F334}" destId="{6567EAB7-C0BE-46C1-94CF-7FF669DF4862}" srcOrd="0" destOrd="0" presId="urn:microsoft.com/office/officeart/2005/8/layout/cycle5"/>
    <dgm:cxn modelId="{AA6E4B3D-EFAE-4968-8E9C-54B75161903F}" type="presOf" srcId="{33D58B53-3DA6-4294-B93B-01A5C6E6A632}" destId="{E099A71B-0F37-4314-B256-C4A27F92DDE0}" srcOrd="0" destOrd="0" presId="urn:microsoft.com/office/officeart/2005/8/layout/cycle5"/>
    <dgm:cxn modelId="{52534B44-522C-4779-BADE-0E3B0FDC0C79}" srcId="{85518523-A234-4380-A2C0-57E8BCF6E0CF}" destId="{33D58B53-3DA6-4294-B93B-01A5C6E6A632}" srcOrd="1" destOrd="0" parTransId="{BA3F4CF3-D3A2-4DAC-BC61-EF00487A1183}" sibTransId="{7418E8E8-077D-48AF-BFD4-3BA78C46176E}"/>
    <dgm:cxn modelId="{C33125DD-FBB8-491E-8A10-3B7B3D77C5D4}" type="presOf" srcId="{76A60B60-216D-4512-853F-3EBF32987F99}" destId="{71660629-40E1-420F-8D24-2F0F8F7B77FA}" srcOrd="0" destOrd="0" presId="urn:microsoft.com/office/officeart/2005/8/layout/cycle5"/>
    <dgm:cxn modelId="{46AC5549-FB72-4AA9-9603-8409C82FF1B0}" srcId="{85518523-A234-4380-A2C0-57E8BCF6E0CF}" destId="{A5C75F70-12B6-45AF-A440-6755D54A915B}" srcOrd="0" destOrd="0" parTransId="{A4FB64D0-776C-4C2C-9FCD-DAF777CDE955}" sibTransId="{76A60B60-216D-4512-853F-3EBF32987F99}"/>
    <dgm:cxn modelId="{31780A08-4DF4-4384-BD0E-0DD3A3E11B72}" type="presOf" srcId="{7418E8E8-077D-48AF-BFD4-3BA78C46176E}" destId="{39CA43E4-F44C-4128-8BCC-D6F564490741}" srcOrd="0" destOrd="0" presId="urn:microsoft.com/office/officeart/2005/8/layout/cycle5"/>
    <dgm:cxn modelId="{55EC1D30-392C-4B9D-BAC7-A02774634658}" type="presOf" srcId="{D1BC953A-5038-4F23-8E14-F14859FD768D}" destId="{2197C564-8342-4415-A452-20F1EADB14DD}" srcOrd="0" destOrd="0" presId="urn:microsoft.com/office/officeart/2005/8/layout/cycle5"/>
    <dgm:cxn modelId="{3D067303-23B3-42CD-9405-F60974A80C57}" type="presOf" srcId="{A2165D58-7389-4F5E-9D9A-2279BA4852B9}" destId="{84F523B1-1FE7-4D5E-A9C1-03E36F700BFA}" srcOrd="0" destOrd="0" presId="urn:microsoft.com/office/officeart/2005/8/layout/cycle5"/>
    <dgm:cxn modelId="{F3F63FE0-52E3-4E67-8AE3-0D12158DE78F}" type="presOf" srcId="{9219CDCD-C48F-4920-AA26-B74C1A246FA0}" destId="{AF77041B-82D6-4554-ADD4-3B571E8F0ED8}" srcOrd="0" destOrd="0" presId="urn:microsoft.com/office/officeart/2005/8/layout/cycle5"/>
    <dgm:cxn modelId="{31F3CC55-6698-48DF-BD05-AA0B7154DBFD}" srcId="{85518523-A234-4380-A2C0-57E8BCF6E0CF}" destId="{F57A1DE1-7037-4BBC-BD43-FA2444EF01A1}" srcOrd="3" destOrd="0" parTransId="{962E0B79-65D3-42C7-AFE9-2AF435479D2D}" sibTransId="{9219CDCD-C48F-4920-AA26-B74C1A246FA0}"/>
    <dgm:cxn modelId="{817B40C2-F52A-4687-9818-7A42F862E510}" type="presParOf" srcId="{042E1271-7865-4DE1-902F-3F9E0CD0AF0D}" destId="{B8888B1B-5723-4179-993D-C93C26FE21AC}" srcOrd="0" destOrd="0" presId="urn:microsoft.com/office/officeart/2005/8/layout/cycle5"/>
    <dgm:cxn modelId="{8BCAC382-AA9F-4BCF-95A1-32DF3F90A8C2}" type="presParOf" srcId="{042E1271-7865-4DE1-902F-3F9E0CD0AF0D}" destId="{AC004C88-7D87-44E1-A296-F7A3A2B9FED8}" srcOrd="1" destOrd="0" presId="urn:microsoft.com/office/officeart/2005/8/layout/cycle5"/>
    <dgm:cxn modelId="{2D48694A-A2D6-4523-9BD6-4174412039F3}" type="presParOf" srcId="{042E1271-7865-4DE1-902F-3F9E0CD0AF0D}" destId="{71660629-40E1-420F-8D24-2F0F8F7B77FA}" srcOrd="2" destOrd="0" presId="urn:microsoft.com/office/officeart/2005/8/layout/cycle5"/>
    <dgm:cxn modelId="{5C8DE176-B4BE-4EF1-8679-255757FB0F4F}" type="presParOf" srcId="{042E1271-7865-4DE1-902F-3F9E0CD0AF0D}" destId="{E099A71B-0F37-4314-B256-C4A27F92DDE0}" srcOrd="3" destOrd="0" presId="urn:microsoft.com/office/officeart/2005/8/layout/cycle5"/>
    <dgm:cxn modelId="{51414B45-6CAA-41E3-ACA5-56031B1159D7}" type="presParOf" srcId="{042E1271-7865-4DE1-902F-3F9E0CD0AF0D}" destId="{E1EAE252-A606-4451-BE86-E392D770EDEF}" srcOrd="4" destOrd="0" presId="urn:microsoft.com/office/officeart/2005/8/layout/cycle5"/>
    <dgm:cxn modelId="{178FBD65-F469-4CDC-B9F6-D2C5D7397BC6}" type="presParOf" srcId="{042E1271-7865-4DE1-902F-3F9E0CD0AF0D}" destId="{39CA43E4-F44C-4128-8BCC-D6F564490741}" srcOrd="5" destOrd="0" presId="urn:microsoft.com/office/officeart/2005/8/layout/cycle5"/>
    <dgm:cxn modelId="{C16FD0F8-AFF7-4E79-BFAD-1A2F82BD9BC1}" type="presParOf" srcId="{042E1271-7865-4DE1-902F-3F9E0CD0AF0D}" destId="{84F523B1-1FE7-4D5E-A9C1-03E36F700BFA}" srcOrd="6" destOrd="0" presId="urn:microsoft.com/office/officeart/2005/8/layout/cycle5"/>
    <dgm:cxn modelId="{B2818992-34F1-4F75-97EB-BBE50AFA0EED}" type="presParOf" srcId="{042E1271-7865-4DE1-902F-3F9E0CD0AF0D}" destId="{C010DA1D-2606-40B4-8248-1CBD4B4FCF85}" srcOrd="7" destOrd="0" presId="urn:microsoft.com/office/officeart/2005/8/layout/cycle5"/>
    <dgm:cxn modelId="{946C129C-DED9-42E4-B6DD-77E931754C01}" type="presParOf" srcId="{042E1271-7865-4DE1-902F-3F9E0CD0AF0D}" destId="{6567EAB7-C0BE-46C1-94CF-7FF669DF4862}" srcOrd="8" destOrd="0" presId="urn:microsoft.com/office/officeart/2005/8/layout/cycle5"/>
    <dgm:cxn modelId="{04B7AC07-6DC8-4C96-82BF-6C941DD2352D}" type="presParOf" srcId="{042E1271-7865-4DE1-902F-3F9E0CD0AF0D}" destId="{DA628C18-4E66-41FF-AC66-F9F11AABD9A6}" srcOrd="9" destOrd="0" presId="urn:microsoft.com/office/officeart/2005/8/layout/cycle5"/>
    <dgm:cxn modelId="{0AAE98EC-6ED6-4CE4-9159-330BD09607CB}" type="presParOf" srcId="{042E1271-7865-4DE1-902F-3F9E0CD0AF0D}" destId="{AE212600-216B-4A21-B62B-08890EF5394A}" srcOrd="10" destOrd="0" presId="urn:microsoft.com/office/officeart/2005/8/layout/cycle5"/>
    <dgm:cxn modelId="{3BD40A0B-9419-4878-AAB8-4CCEBD5C1B0E}" type="presParOf" srcId="{042E1271-7865-4DE1-902F-3F9E0CD0AF0D}" destId="{AF77041B-82D6-4554-ADD4-3B571E8F0ED8}" srcOrd="11" destOrd="0" presId="urn:microsoft.com/office/officeart/2005/8/layout/cycle5"/>
    <dgm:cxn modelId="{2EE38584-74D2-4462-906F-3EDDA988934E}" type="presParOf" srcId="{042E1271-7865-4DE1-902F-3F9E0CD0AF0D}" destId="{039E858D-E390-4C62-8565-F735C994FA04}" srcOrd="12" destOrd="0" presId="urn:microsoft.com/office/officeart/2005/8/layout/cycle5"/>
    <dgm:cxn modelId="{9D5D69A9-F684-41B5-9C2A-FEBA83BEE037}" type="presParOf" srcId="{042E1271-7865-4DE1-902F-3F9E0CD0AF0D}" destId="{9989D9E7-6862-4C07-B132-49ED4611D9A4}" srcOrd="13" destOrd="0" presId="urn:microsoft.com/office/officeart/2005/8/layout/cycle5"/>
    <dgm:cxn modelId="{2226F687-65DB-40E5-88C0-F3407ECA9212}" type="presParOf" srcId="{042E1271-7865-4DE1-902F-3F9E0CD0AF0D}" destId="{2197C564-8342-4415-A452-20F1EADB14D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35D9C-C102-45AF-AE45-4E1D8EAE0970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</dgm:pt>
    <dgm:pt modelId="{D1E351A3-9824-4B4F-A13C-F1A884D98ECA}">
      <dgm:prSet phldrT="[Szöveg]"/>
      <dgm:spPr/>
      <dgm:t>
        <a:bodyPr/>
        <a:lstStyle/>
        <a:p>
          <a:r>
            <a:rPr lang="hu-HU" dirty="0" smtClean="0"/>
            <a:t>kultúraazonos pedagógia</a:t>
          </a:r>
          <a:endParaRPr lang="hu-HU" dirty="0"/>
        </a:p>
      </dgm:t>
    </dgm:pt>
    <dgm:pt modelId="{EE0D3A9A-A01F-4E5E-8A06-8FE5DE0A7353}" type="parTrans" cxnId="{0562515F-B09C-49C8-96FA-BF59903B1593}">
      <dgm:prSet/>
      <dgm:spPr/>
      <dgm:t>
        <a:bodyPr/>
        <a:lstStyle/>
        <a:p>
          <a:endParaRPr lang="hu-HU"/>
        </a:p>
      </dgm:t>
    </dgm:pt>
    <dgm:pt modelId="{B1C05365-7B9A-45BA-A591-20008A782958}" type="sibTrans" cxnId="{0562515F-B09C-49C8-96FA-BF59903B1593}">
      <dgm:prSet/>
      <dgm:spPr/>
      <dgm:t>
        <a:bodyPr/>
        <a:lstStyle/>
        <a:p>
          <a:endParaRPr lang="hu-HU"/>
        </a:p>
      </dgm:t>
    </dgm:pt>
    <dgm:pt modelId="{481B5FAC-FB19-420F-95B0-8ADAB7CBEB5D}">
      <dgm:prSet phldrT="[Szöveg]"/>
      <dgm:spPr/>
      <dgm:t>
        <a:bodyPr/>
        <a:lstStyle/>
        <a:p>
          <a:r>
            <a:rPr lang="hu-HU" dirty="0" smtClean="0"/>
            <a:t>digitális kultúra</a:t>
          </a:r>
          <a:endParaRPr lang="hu-HU" dirty="0"/>
        </a:p>
      </dgm:t>
    </dgm:pt>
    <dgm:pt modelId="{CD00C398-00F0-462D-A32A-B402CB65689B}" type="parTrans" cxnId="{55771CDD-91FD-43DF-A80D-A70CD45E3ADF}">
      <dgm:prSet/>
      <dgm:spPr/>
      <dgm:t>
        <a:bodyPr/>
        <a:lstStyle/>
        <a:p>
          <a:endParaRPr lang="hu-HU"/>
        </a:p>
      </dgm:t>
    </dgm:pt>
    <dgm:pt modelId="{6E3015B6-E370-496F-9D3B-9DC7B80DFFEA}" type="sibTrans" cxnId="{55771CDD-91FD-43DF-A80D-A70CD45E3ADF}">
      <dgm:prSet/>
      <dgm:spPr/>
      <dgm:t>
        <a:bodyPr/>
        <a:lstStyle/>
        <a:p>
          <a:endParaRPr lang="hu-HU"/>
        </a:p>
      </dgm:t>
    </dgm:pt>
    <dgm:pt modelId="{7610108A-680F-400B-BB91-CCEDF25A2996}">
      <dgm:prSet phldrT="[Szöveg]"/>
      <dgm:spPr/>
      <dgm:t>
        <a:bodyPr/>
        <a:lstStyle/>
        <a:p>
          <a:endParaRPr lang="hu-HU" dirty="0" smtClean="0"/>
        </a:p>
        <a:p>
          <a:endParaRPr lang="hu-HU" dirty="0" smtClean="0"/>
        </a:p>
        <a:p>
          <a:endParaRPr lang="hu-HU" dirty="0" smtClean="0"/>
        </a:p>
        <a:p>
          <a:r>
            <a:rPr lang="hu-HU" dirty="0" smtClean="0"/>
            <a:t>digitáliskultúra -</a:t>
          </a:r>
        </a:p>
        <a:p>
          <a:r>
            <a:rPr lang="hu-HU" dirty="0" smtClean="0"/>
            <a:t>- azonos pedagógia</a:t>
          </a:r>
          <a:endParaRPr lang="hu-HU" dirty="0"/>
        </a:p>
      </dgm:t>
    </dgm:pt>
    <dgm:pt modelId="{F841D355-91CD-46C9-8D6B-B0C995BCE8D5}" type="parTrans" cxnId="{7D13F601-1C63-4819-B863-F6ECD73CFBDF}">
      <dgm:prSet/>
      <dgm:spPr/>
      <dgm:t>
        <a:bodyPr/>
        <a:lstStyle/>
        <a:p>
          <a:endParaRPr lang="hu-HU"/>
        </a:p>
      </dgm:t>
    </dgm:pt>
    <dgm:pt modelId="{A5861EE7-E042-4E73-BA17-DC1DDCE29EF1}" type="sibTrans" cxnId="{7D13F601-1C63-4819-B863-F6ECD73CFBDF}">
      <dgm:prSet/>
      <dgm:spPr/>
      <dgm:t>
        <a:bodyPr/>
        <a:lstStyle/>
        <a:p>
          <a:endParaRPr lang="hu-HU"/>
        </a:p>
      </dgm:t>
    </dgm:pt>
    <dgm:pt modelId="{6019706A-8A80-4A4C-93AD-018578319FBB}" type="pres">
      <dgm:prSet presAssocID="{A4035D9C-C102-45AF-AE45-4E1D8EAE0970}" presName="Name0" presStyleCnt="0">
        <dgm:presLayoutVars>
          <dgm:dir/>
          <dgm:resizeHandles val="exact"/>
        </dgm:presLayoutVars>
      </dgm:prSet>
      <dgm:spPr/>
    </dgm:pt>
    <dgm:pt modelId="{582C3499-A56B-410A-A0B9-20EA02493B21}" type="pres">
      <dgm:prSet presAssocID="{A4035D9C-C102-45AF-AE45-4E1D8EAE0970}" presName="vNodes" presStyleCnt="0"/>
      <dgm:spPr/>
    </dgm:pt>
    <dgm:pt modelId="{734A5508-75B1-4D62-9458-A80681052C7D}" type="pres">
      <dgm:prSet presAssocID="{D1E351A3-9824-4B4F-A13C-F1A884D98E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7CEA65-038C-4854-958A-82A4707C47AB}" type="pres">
      <dgm:prSet presAssocID="{B1C05365-7B9A-45BA-A591-20008A782958}" presName="spacerT" presStyleCnt="0"/>
      <dgm:spPr/>
    </dgm:pt>
    <dgm:pt modelId="{67B6C48B-C26E-47AF-A0CC-EBCFF6C2DDA9}" type="pres">
      <dgm:prSet presAssocID="{B1C05365-7B9A-45BA-A591-20008A782958}" presName="sibTrans" presStyleLbl="sibTrans2D1" presStyleIdx="0" presStyleCnt="2"/>
      <dgm:spPr/>
      <dgm:t>
        <a:bodyPr/>
        <a:lstStyle/>
        <a:p>
          <a:endParaRPr lang="hu-HU"/>
        </a:p>
      </dgm:t>
    </dgm:pt>
    <dgm:pt modelId="{26875BE9-9C17-44D1-8D71-9C3A99D1CD94}" type="pres">
      <dgm:prSet presAssocID="{B1C05365-7B9A-45BA-A591-20008A782958}" presName="spacerB" presStyleCnt="0"/>
      <dgm:spPr/>
    </dgm:pt>
    <dgm:pt modelId="{EBA835DD-4E35-4D83-B99B-13CC2F066E41}" type="pres">
      <dgm:prSet presAssocID="{481B5FAC-FB19-420F-95B0-8ADAB7CBEB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A78EA2-4322-47D5-B523-7546282CF654}" type="pres">
      <dgm:prSet presAssocID="{A4035D9C-C102-45AF-AE45-4E1D8EAE0970}" presName="sibTransLast" presStyleLbl="sibTrans2D1" presStyleIdx="1" presStyleCnt="2"/>
      <dgm:spPr/>
      <dgm:t>
        <a:bodyPr/>
        <a:lstStyle/>
        <a:p>
          <a:endParaRPr lang="hu-HU"/>
        </a:p>
      </dgm:t>
    </dgm:pt>
    <dgm:pt modelId="{0263B058-D2BE-4335-BC5B-859C5B63301A}" type="pres">
      <dgm:prSet presAssocID="{A4035D9C-C102-45AF-AE45-4E1D8EAE0970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7D548AFC-BFC4-484A-93D5-2720A0C0B842}" type="pres">
      <dgm:prSet presAssocID="{A4035D9C-C102-45AF-AE45-4E1D8EAE097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5771CDD-91FD-43DF-A80D-A70CD45E3ADF}" srcId="{A4035D9C-C102-45AF-AE45-4E1D8EAE0970}" destId="{481B5FAC-FB19-420F-95B0-8ADAB7CBEB5D}" srcOrd="1" destOrd="0" parTransId="{CD00C398-00F0-462D-A32A-B402CB65689B}" sibTransId="{6E3015B6-E370-496F-9D3B-9DC7B80DFFEA}"/>
    <dgm:cxn modelId="{7D13F601-1C63-4819-B863-F6ECD73CFBDF}" srcId="{A4035D9C-C102-45AF-AE45-4E1D8EAE0970}" destId="{7610108A-680F-400B-BB91-CCEDF25A2996}" srcOrd="2" destOrd="0" parTransId="{F841D355-91CD-46C9-8D6B-B0C995BCE8D5}" sibTransId="{A5861EE7-E042-4E73-BA17-DC1DDCE29EF1}"/>
    <dgm:cxn modelId="{57B78C50-48AA-4252-9CC2-3A29A4E5D324}" type="presOf" srcId="{6E3015B6-E370-496F-9D3B-9DC7B80DFFEA}" destId="{0263B058-D2BE-4335-BC5B-859C5B63301A}" srcOrd="1" destOrd="0" presId="urn:microsoft.com/office/officeart/2005/8/layout/equation2"/>
    <dgm:cxn modelId="{B4C3D543-B763-4201-8709-FC6F69D04284}" type="presOf" srcId="{6E3015B6-E370-496F-9D3B-9DC7B80DFFEA}" destId="{86A78EA2-4322-47D5-B523-7546282CF654}" srcOrd="0" destOrd="0" presId="urn:microsoft.com/office/officeart/2005/8/layout/equation2"/>
    <dgm:cxn modelId="{55E83DC7-FF44-404A-9492-19D74AFB2B6F}" type="presOf" srcId="{481B5FAC-FB19-420F-95B0-8ADAB7CBEB5D}" destId="{EBA835DD-4E35-4D83-B99B-13CC2F066E41}" srcOrd="0" destOrd="0" presId="urn:microsoft.com/office/officeart/2005/8/layout/equation2"/>
    <dgm:cxn modelId="{296E9278-B0E9-419D-A795-0D7B69D3BE7A}" type="presOf" srcId="{7610108A-680F-400B-BB91-CCEDF25A2996}" destId="{7D548AFC-BFC4-484A-93D5-2720A0C0B842}" srcOrd="0" destOrd="0" presId="urn:microsoft.com/office/officeart/2005/8/layout/equation2"/>
    <dgm:cxn modelId="{0562515F-B09C-49C8-96FA-BF59903B1593}" srcId="{A4035D9C-C102-45AF-AE45-4E1D8EAE0970}" destId="{D1E351A3-9824-4B4F-A13C-F1A884D98ECA}" srcOrd="0" destOrd="0" parTransId="{EE0D3A9A-A01F-4E5E-8A06-8FE5DE0A7353}" sibTransId="{B1C05365-7B9A-45BA-A591-20008A782958}"/>
    <dgm:cxn modelId="{46FB4645-8F6D-4788-BD54-B1ADAF268798}" type="presOf" srcId="{D1E351A3-9824-4B4F-A13C-F1A884D98ECA}" destId="{734A5508-75B1-4D62-9458-A80681052C7D}" srcOrd="0" destOrd="0" presId="urn:microsoft.com/office/officeart/2005/8/layout/equation2"/>
    <dgm:cxn modelId="{B8CA9BBB-5EFA-448A-8E65-6079584C7CF2}" type="presOf" srcId="{B1C05365-7B9A-45BA-A591-20008A782958}" destId="{67B6C48B-C26E-47AF-A0CC-EBCFF6C2DDA9}" srcOrd="0" destOrd="0" presId="urn:microsoft.com/office/officeart/2005/8/layout/equation2"/>
    <dgm:cxn modelId="{359497FC-5AC8-4975-8057-3922567526E4}" type="presOf" srcId="{A4035D9C-C102-45AF-AE45-4E1D8EAE0970}" destId="{6019706A-8A80-4A4C-93AD-018578319FBB}" srcOrd="0" destOrd="0" presId="urn:microsoft.com/office/officeart/2005/8/layout/equation2"/>
    <dgm:cxn modelId="{3BCB7A2E-54CA-4931-8323-CF077275FF38}" type="presParOf" srcId="{6019706A-8A80-4A4C-93AD-018578319FBB}" destId="{582C3499-A56B-410A-A0B9-20EA02493B21}" srcOrd="0" destOrd="0" presId="urn:microsoft.com/office/officeart/2005/8/layout/equation2"/>
    <dgm:cxn modelId="{E5CB048A-332C-45D5-BAA5-DBFD507E0C6D}" type="presParOf" srcId="{582C3499-A56B-410A-A0B9-20EA02493B21}" destId="{734A5508-75B1-4D62-9458-A80681052C7D}" srcOrd="0" destOrd="0" presId="urn:microsoft.com/office/officeart/2005/8/layout/equation2"/>
    <dgm:cxn modelId="{ED1EEC69-4DB0-4CBF-9949-99C779510038}" type="presParOf" srcId="{582C3499-A56B-410A-A0B9-20EA02493B21}" destId="{3E7CEA65-038C-4854-958A-82A4707C47AB}" srcOrd="1" destOrd="0" presId="urn:microsoft.com/office/officeart/2005/8/layout/equation2"/>
    <dgm:cxn modelId="{2BBD5BDE-3216-4C79-AFA5-BE03BE8081FC}" type="presParOf" srcId="{582C3499-A56B-410A-A0B9-20EA02493B21}" destId="{67B6C48B-C26E-47AF-A0CC-EBCFF6C2DDA9}" srcOrd="2" destOrd="0" presId="urn:microsoft.com/office/officeart/2005/8/layout/equation2"/>
    <dgm:cxn modelId="{77CAB06E-B5F0-4DFF-8944-D3A1619A4172}" type="presParOf" srcId="{582C3499-A56B-410A-A0B9-20EA02493B21}" destId="{26875BE9-9C17-44D1-8D71-9C3A99D1CD94}" srcOrd="3" destOrd="0" presId="urn:microsoft.com/office/officeart/2005/8/layout/equation2"/>
    <dgm:cxn modelId="{8B581B38-21A8-466A-B477-2A5FA9CBC319}" type="presParOf" srcId="{582C3499-A56B-410A-A0B9-20EA02493B21}" destId="{EBA835DD-4E35-4D83-B99B-13CC2F066E41}" srcOrd="4" destOrd="0" presId="urn:microsoft.com/office/officeart/2005/8/layout/equation2"/>
    <dgm:cxn modelId="{5D7CD950-0D6F-48D6-AA98-1AFABB2834BF}" type="presParOf" srcId="{6019706A-8A80-4A4C-93AD-018578319FBB}" destId="{86A78EA2-4322-47D5-B523-7546282CF654}" srcOrd="1" destOrd="0" presId="urn:microsoft.com/office/officeart/2005/8/layout/equation2"/>
    <dgm:cxn modelId="{7419269B-B9F9-4BBA-AAB0-4F99F9CB29ED}" type="presParOf" srcId="{86A78EA2-4322-47D5-B523-7546282CF654}" destId="{0263B058-D2BE-4335-BC5B-859C5B63301A}" srcOrd="0" destOrd="0" presId="urn:microsoft.com/office/officeart/2005/8/layout/equation2"/>
    <dgm:cxn modelId="{E7902617-D9B4-43F4-8729-5D0D7A53B503}" type="presParOf" srcId="{6019706A-8A80-4A4C-93AD-018578319FBB}" destId="{7D548AFC-BFC4-484A-93D5-2720A0C0B84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1C038-AE0A-43CD-9A50-66A2DC04B81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74B3A25D-7D9E-44B5-9B89-CBAF15543A8A}">
      <dgm:prSet phldrT="[Szöveg]"/>
      <dgm:spPr/>
      <dgm:t>
        <a:bodyPr/>
        <a:lstStyle/>
        <a:p>
          <a:pPr algn="l"/>
          <a:r>
            <a:rPr lang="hu-HU" dirty="0" smtClean="0"/>
            <a:t>1. kommunikáció, együttműködés, társas helyzetek</a:t>
          </a:r>
          <a:endParaRPr lang="hu-HU" dirty="0"/>
        </a:p>
      </dgm:t>
    </dgm:pt>
    <dgm:pt modelId="{0C26E8D8-3327-4F6F-912F-C0A0D769632A}" type="parTrans" cxnId="{D2DD2EFE-0A72-44F3-9638-875A8A59D654}">
      <dgm:prSet/>
      <dgm:spPr/>
      <dgm:t>
        <a:bodyPr/>
        <a:lstStyle/>
        <a:p>
          <a:endParaRPr lang="hu-HU"/>
        </a:p>
      </dgm:t>
    </dgm:pt>
    <dgm:pt modelId="{6198B560-4F26-434A-9246-56CD3C4B19A6}" type="sibTrans" cxnId="{D2DD2EFE-0A72-44F3-9638-875A8A59D654}">
      <dgm:prSet/>
      <dgm:spPr/>
      <dgm:t>
        <a:bodyPr/>
        <a:lstStyle/>
        <a:p>
          <a:endParaRPr lang="hu-HU"/>
        </a:p>
      </dgm:t>
    </dgm:pt>
    <dgm:pt modelId="{518DF78B-5B38-420D-8C45-B76A3E25EF08}">
      <dgm:prSet phldrT="[Szöveg]"/>
      <dgm:spPr/>
      <dgm:t>
        <a:bodyPr/>
        <a:lstStyle/>
        <a:p>
          <a:pPr algn="l"/>
          <a:r>
            <a:rPr lang="hu-HU" dirty="0" smtClean="0"/>
            <a:t>2. keretek, közösen kialakított szabályok</a:t>
          </a:r>
          <a:endParaRPr lang="hu-HU" dirty="0"/>
        </a:p>
      </dgm:t>
    </dgm:pt>
    <dgm:pt modelId="{C2F0CE36-AAF1-4122-885C-C7917AE98900}" type="parTrans" cxnId="{E3A459AC-E78E-45BD-B404-9A25698568A0}">
      <dgm:prSet/>
      <dgm:spPr/>
      <dgm:t>
        <a:bodyPr/>
        <a:lstStyle/>
        <a:p>
          <a:endParaRPr lang="hu-HU"/>
        </a:p>
      </dgm:t>
    </dgm:pt>
    <dgm:pt modelId="{0E29EEC8-921D-469C-90B5-0C0A0C1F26EB}" type="sibTrans" cxnId="{E3A459AC-E78E-45BD-B404-9A25698568A0}">
      <dgm:prSet/>
      <dgm:spPr/>
      <dgm:t>
        <a:bodyPr/>
        <a:lstStyle/>
        <a:p>
          <a:endParaRPr lang="hu-HU"/>
        </a:p>
      </dgm:t>
    </dgm:pt>
    <dgm:pt modelId="{F55413BF-4FDF-4144-AC76-B71EC93166E0}">
      <dgm:prSet phldrT="[Szöveg]"/>
      <dgm:spPr/>
      <dgm:t>
        <a:bodyPr/>
        <a:lstStyle/>
        <a:p>
          <a:pPr algn="l"/>
          <a:r>
            <a:rPr lang="hu-HU" dirty="0" smtClean="0"/>
            <a:t>3. kavalkád, sokfélelég</a:t>
          </a:r>
          <a:endParaRPr lang="hu-HU" dirty="0"/>
        </a:p>
      </dgm:t>
    </dgm:pt>
    <dgm:pt modelId="{B631558C-8962-4134-BDBF-769959F5FCB7}" type="parTrans" cxnId="{66B74B2A-B86A-462F-9317-A0EF58167209}">
      <dgm:prSet/>
      <dgm:spPr/>
      <dgm:t>
        <a:bodyPr/>
        <a:lstStyle/>
        <a:p>
          <a:endParaRPr lang="hu-HU"/>
        </a:p>
      </dgm:t>
    </dgm:pt>
    <dgm:pt modelId="{EE8D406C-9CEF-4116-BFE8-2E701B83C946}" type="sibTrans" cxnId="{66B74B2A-B86A-462F-9317-A0EF58167209}">
      <dgm:prSet/>
      <dgm:spPr/>
      <dgm:t>
        <a:bodyPr/>
        <a:lstStyle/>
        <a:p>
          <a:endParaRPr lang="hu-HU"/>
        </a:p>
      </dgm:t>
    </dgm:pt>
    <dgm:pt modelId="{E759C2D1-DD2D-4532-9374-ACB034EA8F86}">
      <dgm:prSet phldrT="[Szöveg]"/>
      <dgm:spPr/>
      <dgm:t>
        <a:bodyPr/>
        <a:lstStyle/>
        <a:p>
          <a:r>
            <a:rPr lang="hu-HU" dirty="0" smtClean="0"/>
            <a:t>6. kritikai gondolkodás, értelmezés, a saját tudás kialakítása </a:t>
          </a:r>
          <a:endParaRPr lang="hu-HU" dirty="0"/>
        </a:p>
      </dgm:t>
    </dgm:pt>
    <dgm:pt modelId="{612688F3-569F-4DF3-AD44-D9DF3075E390}" type="parTrans" cxnId="{1B064B3A-EB94-4F11-B83E-8E20A8F2677F}">
      <dgm:prSet/>
      <dgm:spPr/>
      <dgm:t>
        <a:bodyPr/>
        <a:lstStyle/>
        <a:p>
          <a:endParaRPr lang="hu-HU"/>
        </a:p>
      </dgm:t>
    </dgm:pt>
    <dgm:pt modelId="{E6397344-0AE8-4743-A050-39B008861159}" type="sibTrans" cxnId="{1B064B3A-EB94-4F11-B83E-8E20A8F2677F}">
      <dgm:prSet/>
      <dgm:spPr/>
      <dgm:t>
        <a:bodyPr/>
        <a:lstStyle/>
        <a:p>
          <a:endParaRPr lang="hu-HU"/>
        </a:p>
      </dgm:t>
    </dgm:pt>
    <dgm:pt modelId="{4BE8ABA8-DAFF-4617-8C7B-2268EC1C41F7}">
      <dgm:prSet phldrT="[Szöveg]"/>
      <dgm:spPr/>
      <dgm:t>
        <a:bodyPr/>
        <a:lstStyle/>
        <a:p>
          <a:pPr algn="l"/>
          <a:r>
            <a:rPr lang="hu-HU" dirty="0" smtClean="0"/>
            <a:t>4. kezdeményezés, a választás lehetősége</a:t>
          </a:r>
          <a:endParaRPr lang="hu-HU" dirty="0"/>
        </a:p>
      </dgm:t>
    </dgm:pt>
    <dgm:pt modelId="{2910E55A-DC7A-4268-9FA1-71B5527D1963}" type="parTrans" cxnId="{75324749-8483-44E2-B36C-D96F2259F65C}">
      <dgm:prSet/>
      <dgm:spPr/>
      <dgm:t>
        <a:bodyPr/>
        <a:lstStyle/>
        <a:p>
          <a:endParaRPr lang="hu-HU"/>
        </a:p>
      </dgm:t>
    </dgm:pt>
    <dgm:pt modelId="{A3DE979D-7F38-4352-9DD4-B6A66B31A472}" type="sibTrans" cxnId="{75324749-8483-44E2-B36C-D96F2259F65C}">
      <dgm:prSet/>
      <dgm:spPr/>
      <dgm:t>
        <a:bodyPr/>
        <a:lstStyle/>
        <a:p>
          <a:endParaRPr lang="hu-HU"/>
        </a:p>
      </dgm:t>
    </dgm:pt>
    <dgm:pt modelId="{EC46D33B-9746-46E5-989E-CB156D2D151A}">
      <dgm:prSet phldrT="[Szöveg]"/>
      <dgm:spPr/>
      <dgm:t>
        <a:bodyPr/>
        <a:lstStyle/>
        <a:p>
          <a:pPr algn="l"/>
          <a:r>
            <a:rPr lang="hu-HU" dirty="0" smtClean="0"/>
            <a:t>5. kreativitás, alkotó tevékenység</a:t>
          </a:r>
          <a:endParaRPr lang="hu-HU" dirty="0"/>
        </a:p>
      </dgm:t>
    </dgm:pt>
    <dgm:pt modelId="{B446F3D7-9D03-4030-8A9F-48620C8B5D58}" type="parTrans" cxnId="{1E9E6C93-10A3-4723-96C8-E48C8DF70BC2}">
      <dgm:prSet/>
      <dgm:spPr/>
      <dgm:t>
        <a:bodyPr/>
        <a:lstStyle/>
        <a:p>
          <a:endParaRPr lang="hu-HU"/>
        </a:p>
      </dgm:t>
    </dgm:pt>
    <dgm:pt modelId="{7BD3671C-A1A4-4FE9-8AA0-5E22A53C9ABC}" type="sibTrans" cxnId="{1E9E6C93-10A3-4723-96C8-E48C8DF70BC2}">
      <dgm:prSet/>
      <dgm:spPr/>
      <dgm:t>
        <a:bodyPr/>
        <a:lstStyle/>
        <a:p>
          <a:endParaRPr lang="hu-HU"/>
        </a:p>
      </dgm:t>
    </dgm:pt>
    <dgm:pt modelId="{7D1A382D-C009-4D66-83FA-9138DC3DC995}" type="pres">
      <dgm:prSet presAssocID="{B271C038-AE0A-43CD-9A50-66A2DC04B81C}" presName="linearFlow" presStyleCnt="0">
        <dgm:presLayoutVars>
          <dgm:dir/>
          <dgm:resizeHandles val="exact"/>
        </dgm:presLayoutVars>
      </dgm:prSet>
      <dgm:spPr/>
    </dgm:pt>
    <dgm:pt modelId="{30226A86-0E9B-4667-A8FF-A58231BA189C}" type="pres">
      <dgm:prSet presAssocID="{74B3A25D-7D9E-44B5-9B89-CBAF15543A8A}" presName="composite" presStyleCnt="0"/>
      <dgm:spPr/>
    </dgm:pt>
    <dgm:pt modelId="{DF94B533-A9E9-4786-911E-5EF3B29B69E6}" type="pres">
      <dgm:prSet presAssocID="{74B3A25D-7D9E-44B5-9B89-CBAF15543A8A}" presName="imgShp" presStyleLbl="fgImgPlace1" presStyleIdx="0" presStyleCnt="6"/>
      <dgm:spPr/>
    </dgm:pt>
    <dgm:pt modelId="{70AE5C84-7EAA-44AE-8E59-F58C66A50998}" type="pres">
      <dgm:prSet presAssocID="{74B3A25D-7D9E-44B5-9B89-CBAF15543A8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77A6D6-B9B5-4FE6-8769-E070A1FB42BD}" type="pres">
      <dgm:prSet presAssocID="{6198B560-4F26-434A-9246-56CD3C4B19A6}" presName="spacing" presStyleCnt="0"/>
      <dgm:spPr/>
    </dgm:pt>
    <dgm:pt modelId="{E11ECA28-9C66-4F24-8E5B-BA462FAEF0CF}" type="pres">
      <dgm:prSet presAssocID="{518DF78B-5B38-420D-8C45-B76A3E25EF08}" presName="composite" presStyleCnt="0"/>
      <dgm:spPr/>
    </dgm:pt>
    <dgm:pt modelId="{8A558A3C-F446-493F-8208-336A789CCCEC}" type="pres">
      <dgm:prSet presAssocID="{518DF78B-5B38-420D-8C45-B76A3E25EF08}" presName="imgShp" presStyleLbl="fgImgPlace1" presStyleIdx="1" presStyleCnt="6"/>
      <dgm:spPr/>
    </dgm:pt>
    <dgm:pt modelId="{552D16C2-2B07-4D8E-A74E-5DF6EB9AD812}" type="pres">
      <dgm:prSet presAssocID="{518DF78B-5B38-420D-8C45-B76A3E25EF0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7AAA6D-17A7-4C7E-842C-1E50949A625C}" type="pres">
      <dgm:prSet presAssocID="{0E29EEC8-921D-469C-90B5-0C0A0C1F26EB}" presName="spacing" presStyleCnt="0"/>
      <dgm:spPr/>
    </dgm:pt>
    <dgm:pt modelId="{BF66A012-6A8A-4057-B709-46A3E62522EA}" type="pres">
      <dgm:prSet presAssocID="{F55413BF-4FDF-4144-AC76-B71EC93166E0}" presName="composite" presStyleCnt="0"/>
      <dgm:spPr/>
    </dgm:pt>
    <dgm:pt modelId="{1F403A29-FD38-4916-8600-2C2A30760266}" type="pres">
      <dgm:prSet presAssocID="{F55413BF-4FDF-4144-AC76-B71EC93166E0}" presName="imgShp" presStyleLbl="fgImgPlace1" presStyleIdx="2" presStyleCnt="6"/>
      <dgm:spPr/>
    </dgm:pt>
    <dgm:pt modelId="{9455940C-9BB7-4ADA-B04E-9B0A6D40C7EF}" type="pres">
      <dgm:prSet presAssocID="{F55413BF-4FDF-4144-AC76-B71EC93166E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38DC30-ECCD-437B-865B-42ADB13C8C35}" type="pres">
      <dgm:prSet presAssocID="{EE8D406C-9CEF-4116-BFE8-2E701B83C946}" presName="spacing" presStyleCnt="0"/>
      <dgm:spPr/>
    </dgm:pt>
    <dgm:pt modelId="{FABCB413-90E2-4D39-BDFC-F05BE0EA67BB}" type="pres">
      <dgm:prSet presAssocID="{4BE8ABA8-DAFF-4617-8C7B-2268EC1C41F7}" presName="composite" presStyleCnt="0"/>
      <dgm:spPr/>
    </dgm:pt>
    <dgm:pt modelId="{F9986267-7D0B-4DC3-9BAD-04F0ABC17E56}" type="pres">
      <dgm:prSet presAssocID="{4BE8ABA8-DAFF-4617-8C7B-2268EC1C41F7}" presName="imgShp" presStyleLbl="fgImgPlace1" presStyleIdx="3" presStyleCnt="6"/>
      <dgm:spPr/>
    </dgm:pt>
    <dgm:pt modelId="{726D3E56-EF75-45E8-98EF-450EAF9F4C1C}" type="pres">
      <dgm:prSet presAssocID="{4BE8ABA8-DAFF-4617-8C7B-2268EC1C41F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7FC7CF-9541-4FD1-9E0E-776BF80A452B}" type="pres">
      <dgm:prSet presAssocID="{A3DE979D-7F38-4352-9DD4-B6A66B31A472}" presName="spacing" presStyleCnt="0"/>
      <dgm:spPr/>
    </dgm:pt>
    <dgm:pt modelId="{2D8F4F3B-0D67-469E-AA51-606B4EBF167E}" type="pres">
      <dgm:prSet presAssocID="{EC46D33B-9746-46E5-989E-CB156D2D151A}" presName="composite" presStyleCnt="0"/>
      <dgm:spPr/>
    </dgm:pt>
    <dgm:pt modelId="{A863ACBF-A154-475D-B3FE-0EF8E92FFDAE}" type="pres">
      <dgm:prSet presAssocID="{EC46D33B-9746-46E5-989E-CB156D2D151A}" presName="imgShp" presStyleLbl="fgImgPlace1" presStyleIdx="4" presStyleCnt="6"/>
      <dgm:spPr/>
    </dgm:pt>
    <dgm:pt modelId="{582F400B-0093-4044-958E-6AC900DFB19A}" type="pres">
      <dgm:prSet presAssocID="{EC46D33B-9746-46E5-989E-CB156D2D151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035CDC-D53B-4230-B52A-F91054FE810A}" type="pres">
      <dgm:prSet presAssocID="{7BD3671C-A1A4-4FE9-8AA0-5E22A53C9ABC}" presName="spacing" presStyleCnt="0"/>
      <dgm:spPr/>
    </dgm:pt>
    <dgm:pt modelId="{0A0FDB3A-F190-4047-84D7-C7E7307AB0A5}" type="pres">
      <dgm:prSet presAssocID="{E759C2D1-DD2D-4532-9374-ACB034EA8F86}" presName="composite" presStyleCnt="0"/>
      <dgm:spPr/>
    </dgm:pt>
    <dgm:pt modelId="{50BAFB41-6842-495F-BA72-59009CD2AA2A}" type="pres">
      <dgm:prSet presAssocID="{E759C2D1-DD2D-4532-9374-ACB034EA8F86}" presName="imgShp" presStyleLbl="fgImgPlace1" presStyleIdx="5" presStyleCnt="6"/>
      <dgm:spPr/>
    </dgm:pt>
    <dgm:pt modelId="{1CE0F939-4A76-4B57-9A0F-EA28293CF622}" type="pres">
      <dgm:prSet presAssocID="{E759C2D1-DD2D-4532-9374-ACB034EA8F8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6F72F3F-BE79-4711-8A61-3A4DD69DA690}" type="presOf" srcId="{4BE8ABA8-DAFF-4617-8C7B-2268EC1C41F7}" destId="{726D3E56-EF75-45E8-98EF-450EAF9F4C1C}" srcOrd="0" destOrd="0" presId="urn:microsoft.com/office/officeart/2005/8/layout/vList3"/>
    <dgm:cxn modelId="{D2DD2EFE-0A72-44F3-9638-875A8A59D654}" srcId="{B271C038-AE0A-43CD-9A50-66A2DC04B81C}" destId="{74B3A25D-7D9E-44B5-9B89-CBAF15543A8A}" srcOrd="0" destOrd="0" parTransId="{0C26E8D8-3327-4F6F-912F-C0A0D769632A}" sibTransId="{6198B560-4F26-434A-9246-56CD3C4B19A6}"/>
    <dgm:cxn modelId="{75324749-8483-44E2-B36C-D96F2259F65C}" srcId="{B271C038-AE0A-43CD-9A50-66A2DC04B81C}" destId="{4BE8ABA8-DAFF-4617-8C7B-2268EC1C41F7}" srcOrd="3" destOrd="0" parTransId="{2910E55A-DC7A-4268-9FA1-71B5527D1963}" sibTransId="{A3DE979D-7F38-4352-9DD4-B6A66B31A472}"/>
    <dgm:cxn modelId="{C921C0C4-6C1C-4606-86D5-469DD3A4D9D3}" type="presOf" srcId="{74B3A25D-7D9E-44B5-9B89-CBAF15543A8A}" destId="{70AE5C84-7EAA-44AE-8E59-F58C66A50998}" srcOrd="0" destOrd="0" presId="urn:microsoft.com/office/officeart/2005/8/layout/vList3"/>
    <dgm:cxn modelId="{1B064B3A-EB94-4F11-B83E-8E20A8F2677F}" srcId="{B271C038-AE0A-43CD-9A50-66A2DC04B81C}" destId="{E759C2D1-DD2D-4532-9374-ACB034EA8F86}" srcOrd="5" destOrd="0" parTransId="{612688F3-569F-4DF3-AD44-D9DF3075E390}" sibTransId="{E6397344-0AE8-4743-A050-39B008861159}"/>
    <dgm:cxn modelId="{8362824A-89AC-4C52-80AC-4ECD4FBEC03E}" type="presOf" srcId="{EC46D33B-9746-46E5-989E-CB156D2D151A}" destId="{582F400B-0093-4044-958E-6AC900DFB19A}" srcOrd="0" destOrd="0" presId="urn:microsoft.com/office/officeart/2005/8/layout/vList3"/>
    <dgm:cxn modelId="{1E9E6C93-10A3-4723-96C8-E48C8DF70BC2}" srcId="{B271C038-AE0A-43CD-9A50-66A2DC04B81C}" destId="{EC46D33B-9746-46E5-989E-CB156D2D151A}" srcOrd="4" destOrd="0" parTransId="{B446F3D7-9D03-4030-8A9F-48620C8B5D58}" sibTransId="{7BD3671C-A1A4-4FE9-8AA0-5E22A53C9ABC}"/>
    <dgm:cxn modelId="{66B74B2A-B86A-462F-9317-A0EF58167209}" srcId="{B271C038-AE0A-43CD-9A50-66A2DC04B81C}" destId="{F55413BF-4FDF-4144-AC76-B71EC93166E0}" srcOrd="2" destOrd="0" parTransId="{B631558C-8962-4134-BDBF-769959F5FCB7}" sibTransId="{EE8D406C-9CEF-4116-BFE8-2E701B83C946}"/>
    <dgm:cxn modelId="{A55A8763-2627-4CD3-B6F5-A86C9B78592D}" type="presOf" srcId="{518DF78B-5B38-420D-8C45-B76A3E25EF08}" destId="{552D16C2-2B07-4D8E-A74E-5DF6EB9AD812}" srcOrd="0" destOrd="0" presId="urn:microsoft.com/office/officeart/2005/8/layout/vList3"/>
    <dgm:cxn modelId="{77A0AA52-C4DB-4F63-8076-EBD043BE4B01}" type="presOf" srcId="{F55413BF-4FDF-4144-AC76-B71EC93166E0}" destId="{9455940C-9BB7-4ADA-B04E-9B0A6D40C7EF}" srcOrd="0" destOrd="0" presId="urn:microsoft.com/office/officeart/2005/8/layout/vList3"/>
    <dgm:cxn modelId="{F1D86E9F-713A-4741-AE63-6EC03252327F}" type="presOf" srcId="{E759C2D1-DD2D-4532-9374-ACB034EA8F86}" destId="{1CE0F939-4A76-4B57-9A0F-EA28293CF622}" srcOrd="0" destOrd="0" presId="urn:microsoft.com/office/officeart/2005/8/layout/vList3"/>
    <dgm:cxn modelId="{E3A459AC-E78E-45BD-B404-9A25698568A0}" srcId="{B271C038-AE0A-43CD-9A50-66A2DC04B81C}" destId="{518DF78B-5B38-420D-8C45-B76A3E25EF08}" srcOrd="1" destOrd="0" parTransId="{C2F0CE36-AAF1-4122-885C-C7917AE98900}" sibTransId="{0E29EEC8-921D-469C-90B5-0C0A0C1F26EB}"/>
    <dgm:cxn modelId="{1226C071-D53B-4CB7-8F73-5379F8EF37C0}" type="presOf" srcId="{B271C038-AE0A-43CD-9A50-66A2DC04B81C}" destId="{7D1A382D-C009-4D66-83FA-9138DC3DC995}" srcOrd="0" destOrd="0" presId="urn:microsoft.com/office/officeart/2005/8/layout/vList3"/>
    <dgm:cxn modelId="{E3BFBB33-16C1-463D-A822-63F812F3C746}" type="presParOf" srcId="{7D1A382D-C009-4D66-83FA-9138DC3DC995}" destId="{30226A86-0E9B-4667-A8FF-A58231BA189C}" srcOrd="0" destOrd="0" presId="urn:microsoft.com/office/officeart/2005/8/layout/vList3"/>
    <dgm:cxn modelId="{04491DDF-829B-4417-AEEB-8F6EFECED43E}" type="presParOf" srcId="{30226A86-0E9B-4667-A8FF-A58231BA189C}" destId="{DF94B533-A9E9-4786-911E-5EF3B29B69E6}" srcOrd="0" destOrd="0" presId="urn:microsoft.com/office/officeart/2005/8/layout/vList3"/>
    <dgm:cxn modelId="{0381981F-76F3-4092-8F58-03FF727A5BEC}" type="presParOf" srcId="{30226A86-0E9B-4667-A8FF-A58231BA189C}" destId="{70AE5C84-7EAA-44AE-8E59-F58C66A50998}" srcOrd="1" destOrd="0" presId="urn:microsoft.com/office/officeart/2005/8/layout/vList3"/>
    <dgm:cxn modelId="{41C63D24-4A02-40EF-804E-C973ACD3D194}" type="presParOf" srcId="{7D1A382D-C009-4D66-83FA-9138DC3DC995}" destId="{BA77A6D6-B9B5-4FE6-8769-E070A1FB42BD}" srcOrd="1" destOrd="0" presId="urn:microsoft.com/office/officeart/2005/8/layout/vList3"/>
    <dgm:cxn modelId="{D68BB475-CAEF-47AA-A7E5-83690653D4D1}" type="presParOf" srcId="{7D1A382D-C009-4D66-83FA-9138DC3DC995}" destId="{E11ECA28-9C66-4F24-8E5B-BA462FAEF0CF}" srcOrd="2" destOrd="0" presId="urn:microsoft.com/office/officeart/2005/8/layout/vList3"/>
    <dgm:cxn modelId="{74247F44-E012-4889-8929-D4A0213EF608}" type="presParOf" srcId="{E11ECA28-9C66-4F24-8E5B-BA462FAEF0CF}" destId="{8A558A3C-F446-493F-8208-336A789CCCEC}" srcOrd="0" destOrd="0" presId="urn:microsoft.com/office/officeart/2005/8/layout/vList3"/>
    <dgm:cxn modelId="{229DFF0F-7759-4671-A0D5-D7F8737CA765}" type="presParOf" srcId="{E11ECA28-9C66-4F24-8E5B-BA462FAEF0CF}" destId="{552D16C2-2B07-4D8E-A74E-5DF6EB9AD812}" srcOrd="1" destOrd="0" presId="urn:microsoft.com/office/officeart/2005/8/layout/vList3"/>
    <dgm:cxn modelId="{F529D45C-634C-492E-B2FE-868EF651FFE8}" type="presParOf" srcId="{7D1A382D-C009-4D66-83FA-9138DC3DC995}" destId="{657AAA6D-17A7-4C7E-842C-1E50949A625C}" srcOrd="3" destOrd="0" presId="urn:microsoft.com/office/officeart/2005/8/layout/vList3"/>
    <dgm:cxn modelId="{0CD80AED-1BED-4AB0-BF45-7403EDCC50C1}" type="presParOf" srcId="{7D1A382D-C009-4D66-83FA-9138DC3DC995}" destId="{BF66A012-6A8A-4057-B709-46A3E62522EA}" srcOrd="4" destOrd="0" presId="urn:microsoft.com/office/officeart/2005/8/layout/vList3"/>
    <dgm:cxn modelId="{825B13E3-C505-43E1-89F4-D2AF3DE4B7A4}" type="presParOf" srcId="{BF66A012-6A8A-4057-B709-46A3E62522EA}" destId="{1F403A29-FD38-4916-8600-2C2A30760266}" srcOrd="0" destOrd="0" presId="urn:microsoft.com/office/officeart/2005/8/layout/vList3"/>
    <dgm:cxn modelId="{B1DD0D40-3DB2-4ED2-9466-92C14B8553AB}" type="presParOf" srcId="{BF66A012-6A8A-4057-B709-46A3E62522EA}" destId="{9455940C-9BB7-4ADA-B04E-9B0A6D40C7EF}" srcOrd="1" destOrd="0" presId="urn:microsoft.com/office/officeart/2005/8/layout/vList3"/>
    <dgm:cxn modelId="{C4CBC787-16D6-4CE5-9CF9-F61AD3F90AA3}" type="presParOf" srcId="{7D1A382D-C009-4D66-83FA-9138DC3DC995}" destId="{A638DC30-ECCD-437B-865B-42ADB13C8C35}" srcOrd="5" destOrd="0" presId="urn:microsoft.com/office/officeart/2005/8/layout/vList3"/>
    <dgm:cxn modelId="{6C1F76E6-3409-4DBD-840D-9334CCEA923D}" type="presParOf" srcId="{7D1A382D-C009-4D66-83FA-9138DC3DC995}" destId="{FABCB413-90E2-4D39-BDFC-F05BE0EA67BB}" srcOrd="6" destOrd="0" presId="urn:microsoft.com/office/officeart/2005/8/layout/vList3"/>
    <dgm:cxn modelId="{0F7E6675-714D-414C-9635-E598E62ECC6C}" type="presParOf" srcId="{FABCB413-90E2-4D39-BDFC-F05BE0EA67BB}" destId="{F9986267-7D0B-4DC3-9BAD-04F0ABC17E56}" srcOrd="0" destOrd="0" presId="urn:microsoft.com/office/officeart/2005/8/layout/vList3"/>
    <dgm:cxn modelId="{BCF3A697-2980-468E-899E-B66705ECE9D3}" type="presParOf" srcId="{FABCB413-90E2-4D39-BDFC-F05BE0EA67BB}" destId="{726D3E56-EF75-45E8-98EF-450EAF9F4C1C}" srcOrd="1" destOrd="0" presId="urn:microsoft.com/office/officeart/2005/8/layout/vList3"/>
    <dgm:cxn modelId="{29411EAA-DE0D-45BD-B491-9EB75562391F}" type="presParOf" srcId="{7D1A382D-C009-4D66-83FA-9138DC3DC995}" destId="{1A7FC7CF-9541-4FD1-9E0E-776BF80A452B}" srcOrd="7" destOrd="0" presId="urn:microsoft.com/office/officeart/2005/8/layout/vList3"/>
    <dgm:cxn modelId="{96322B15-9566-4AE2-A1BF-2F5D33DB7BEB}" type="presParOf" srcId="{7D1A382D-C009-4D66-83FA-9138DC3DC995}" destId="{2D8F4F3B-0D67-469E-AA51-606B4EBF167E}" srcOrd="8" destOrd="0" presId="urn:microsoft.com/office/officeart/2005/8/layout/vList3"/>
    <dgm:cxn modelId="{216BE97E-0643-44E9-A3E9-623DED80F025}" type="presParOf" srcId="{2D8F4F3B-0D67-469E-AA51-606B4EBF167E}" destId="{A863ACBF-A154-475D-B3FE-0EF8E92FFDAE}" srcOrd="0" destOrd="0" presId="urn:microsoft.com/office/officeart/2005/8/layout/vList3"/>
    <dgm:cxn modelId="{FD2E7620-0D1B-4B99-880F-58DE9A3400B3}" type="presParOf" srcId="{2D8F4F3B-0D67-469E-AA51-606B4EBF167E}" destId="{582F400B-0093-4044-958E-6AC900DFB19A}" srcOrd="1" destOrd="0" presId="urn:microsoft.com/office/officeart/2005/8/layout/vList3"/>
    <dgm:cxn modelId="{948D8E95-600E-4AEC-8A7C-875ACBB7E19C}" type="presParOf" srcId="{7D1A382D-C009-4D66-83FA-9138DC3DC995}" destId="{BA035CDC-D53B-4230-B52A-F91054FE810A}" srcOrd="9" destOrd="0" presId="urn:microsoft.com/office/officeart/2005/8/layout/vList3"/>
    <dgm:cxn modelId="{40051382-0DA5-4769-947B-D9D7B43A09DF}" type="presParOf" srcId="{7D1A382D-C009-4D66-83FA-9138DC3DC995}" destId="{0A0FDB3A-F190-4047-84D7-C7E7307AB0A5}" srcOrd="10" destOrd="0" presId="urn:microsoft.com/office/officeart/2005/8/layout/vList3"/>
    <dgm:cxn modelId="{0CE7A100-B457-4E24-AFF7-5C55ED4D74C9}" type="presParOf" srcId="{0A0FDB3A-F190-4047-84D7-C7E7307AB0A5}" destId="{50BAFB41-6842-495F-BA72-59009CD2AA2A}" srcOrd="0" destOrd="0" presId="urn:microsoft.com/office/officeart/2005/8/layout/vList3"/>
    <dgm:cxn modelId="{C149E769-DE62-470A-9755-BA67F48A719B}" type="presParOf" srcId="{0A0FDB3A-F190-4047-84D7-C7E7307AB0A5}" destId="{1CE0F939-4A76-4B57-9A0F-EA28293C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533E2-B8FE-472F-90E4-FF9A2C26F0E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4EF711-9B2B-4E32-A452-A0AA2FBF849A}">
      <dgm:prSet phldrT="[Szöveg]"/>
      <dgm:spPr/>
      <dgm:t>
        <a:bodyPr/>
        <a:lstStyle/>
        <a:p>
          <a:r>
            <a:rPr lang="hu-HU" dirty="0" smtClean="0"/>
            <a:t>Előnyök</a:t>
          </a:r>
          <a:endParaRPr lang="hu-HU" dirty="0"/>
        </a:p>
      </dgm:t>
    </dgm:pt>
    <dgm:pt modelId="{DDC1A392-4901-4E40-91F9-D131A57E6D8E}" type="parTrans" cxnId="{AAA22E8A-3427-4FFF-AFCD-BBBE45D058CD}">
      <dgm:prSet/>
      <dgm:spPr/>
      <dgm:t>
        <a:bodyPr/>
        <a:lstStyle/>
        <a:p>
          <a:endParaRPr lang="hu-HU"/>
        </a:p>
      </dgm:t>
    </dgm:pt>
    <dgm:pt modelId="{79D16CBA-3B50-4461-914B-EE1B0D2420F4}" type="sibTrans" cxnId="{AAA22E8A-3427-4FFF-AFCD-BBBE45D058CD}">
      <dgm:prSet/>
      <dgm:spPr/>
      <dgm:t>
        <a:bodyPr/>
        <a:lstStyle/>
        <a:p>
          <a:endParaRPr lang="hu-HU"/>
        </a:p>
      </dgm:t>
    </dgm:pt>
    <dgm:pt modelId="{0FA41358-18E3-4BA7-9BC0-7DB20B2A7F7D}">
      <dgm:prSet phldrT="[Szöveg]" custT="1"/>
      <dgm:spPr/>
      <dgm:t>
        <a:bodyPr/>
        <a:lstStyle/>
        <a:p>
          <a:r>
            <a:rPr lang="hu-HU" sz="1800" dirty="0" smtClean="0"/>
            <a:t>hordozhatóak</a:t>
          </a:r>
          <a:endParaRPr lang="hu-HU" sz="1800" dirty="0"/>
        </a:p>
      </dgm:t>
    </dgm:pt>
    <dgm:pt modelId="{D457980B-AF25-482C-839F-C9E37F64F62C}" type="parTrans" cxnId="{7C891B6E-C7CF-4FAB-A54A-504096963103}">
      <dgm:prSet/>
      <dgm:spPr/>
      <dgm:t>
        <a:bodyPr/>
        <a:lstStyle/>
        <a:p>
          <a:endParaRPr lang="hu-HU"/>
        </a:p>
      </dgm:t>
    </dgm:pt>
    <dgm:pt modelId="{621D69D9-98A5-43AF-99A7-149C1CFB0497}" type="sibTrans" cxnId="{7C891B6E-C7CF-4FAB-A54A-504096963103}">
      <dgm:prSet/>
      <dgm:spPr/>
      <dgm:t>
        <a:bodyPr/>
        <a:lstStyle/>
        <a:p>
          <a:endParaRPr lang="hu-HU"/>
        </a:p>
      </dgm:t>
    </dgm:pt>
    <dgm:pt modelId="{37B78FDF-9F29-4ACE-B85C-4377A7B4A3F2}">
      <dgm:prSet phldrT="[Szöveg]"/>
      <dgm:spPr/>
      <dgm:t>
        <a:bodyPr/>
        <a:lstStyle/>
        <a:p>
          <a:r>
            <a:rPr lang="hu-HU" dirty="0" smtClean="0"/>
            <a:t>Hátrányok</a:t>
          </a:r>
          <a:endParaRPr lang="hu-HU" dirty="0"/>
        </a:p>
      </dgm:t>
    </dgm:pt>
    <dgm:pt modelId="{86AFEF9E-4C23-4B26-8B89-776B3E600F45}" type="parTrans" cxnId="{22363BF9-98FC-4A31-BCE2-DB34C112DC8B}">
      <dgm:prSet/>
      <dgm:spPr/>
      <dgm:t>
        <a:bodyPr/>
        <a:lstStyle/>
        <a:p>
          <a:endParaRPr lang="hu-HU"/>
        </a:p>
      </dgm:t>
    </dgm:pt>
    <dgm:pt modelId="{625EE82C-47DF-41B5-BBD2-F38EA32AB62F}" type="sibTrans" cxnId="{22363BF9-98FC-4A31-BCE2-DB34C112DC8B}">
      <dgm:prSet/>
      <dgm:spPr/>
      <dgm:t>
        <a:bodyPr/>
        <a:lstStyle/>
        <a:p>
          <a:endParaRPr lang="hu-HU"/>
        </a:p>
      </dgm:t>
    </dgm:pt>
    <dgm:pt modelId="{4A7D5023-F33D-4228-A212-B18EDEA244AA}">
      <dgm:prSet phldrT="[Szöveg]" custT="1"/>
      <dgm:spPr/>
      <dgm:t>
        <a:bodyPr/>
        <a:lstStyle/>
        <a:p>
          <a:r>
            <a:rPr lang="hu-HU" sz="1800" dirty="0" smtClean="0"/>
            <a:t>nincs minden tanulónak saját eszköze</a:t>
          </a:r>
          <a:endParaRPr lang="hu-HU" sz="1800" dirty="0"/>
        </a:p>
      </dgm:t>
    </dgm:pt>
    <dgm:pt modelId="{365C0ABE-55B9-42FC-A5F2-9901581AE704}" type="parTrans" cxnId="{92B259F1-167C-42C9-8CC8-3EB997365D8C}">
      <dgm:prSet/>
      <dgm:spPr/>
      <dgm:t>
        <a:bodyPr/>
        <a:lstStyle/>
        <a:p>
          <a:endParaRPr lang="hu-HU"/>
        </a:p>
      </dgm:t>
    </dgm:pt>
    <dgm:pt modelId="{C00D4566-E519-493A-AB1E-F32D71D8A9D6}" type="sibTrans" cxnId="{92B259F1-167C-42C9-8CC8-3EB997365D8C}">
      <dgm:prSet/>
      <dgm:spPr/>
      <dgm:t>
        <a:bodyPr/>
        <a:lstStyle/>
        <a:p>
          <a:endParaRPr lang="hu-HU"/>
        </a:p>
      </dgm:t>
    </dgm:pt>
    <dgm:pt modelId="{E769CDCB-1D46-44BC-AFB0-377ACC07E921}">
      <dgm:prSet custT="1"/>
      <dgm:spPr/>
      <dgm:t>
        <a:bodyPr/>
        <a:lstStyle/>
        <a:p>
          <a:r>
            <a:rPr lang="hu-HU" sz="1800" dirty="0" smtClean="0"/>
            <a:t>multifunkcionálisak</a:t>
          </a:r>
        </a:p>
      </dgm:t>
    </dgm:pt>
    <dgm:pt modelId="{0049A422-6C4E-4842-A4B4-C85361DE21A7}" type="parTrans" cxnId="{405425CB-7A5D-4AF9-A369-A793FF166466}">
      <dgm:prSet/>
      <dgm:spPr/>
      <dgm:t>
        <a:bodyPr/>
        <a:lstStyle/>
        <a:p>
          <a:endParaRPr lang="hu-HU"/>
        </a:p>
      </dgm:t>
    </dgm:pt>
    <dgm:pt modelId="{B6004555-FE07-4CBB-AE36-E1B2C845F093}" type="sibTrans" cxnId="{405425CB-7A5D-4AF9-A369-A793FF166466}">
      <dgm:prSet/>
      <dgm:spPr/>
      <dgm:t>
        <a:bodyPr/>
        <a:lstStyle/>
        <a:p>
          <a:endParaRPr lang="hu-HU"/>
        </a:p>
      </dgm:t>
    </dgm:pt>
    <dgm:pt modelId="{05FA5B54-2EA2-4293-AF6D-910C258C2424}">
      <dgm:prSet custT="1"/>
      <dgm:spPr/>
      <dgm:t>
        <a:bodyPr/>
        <a:lstStyle/>
        <a:p>
          <a:r>
            <a:rPr lang="hu-HU" sz="1800" dirty="0" smtClean="0"/>
            <a:t>interaktívak</a:t>
          </a:r>
        </a:p>
      </dgm:t>
    </dgm:pt>
    <dgm:pt modelId="{DA320DB0-3C47-4FB8-82F9-5C6B7B68ECAC}" type="parTrans" cxnId="{078B0293-4617-4D7D-BE5C-4A3AF1241E42}">
      <dgm:prSet/>
      <dgm:spPr/>
      <dgm:t>
        <a:bodyPr/>
        <a:lstStyle/>
        <a:p>
          <a:endParaRPr lang="hu-HU"/>
        </a:p>
      </dgm:t>
    </dgm:pt>
    <dgm:pt modelId="{6D9B0249-4EB7-4C18-93EE-708EA5800573}" type="sibTrans" cxnId="{078B0293-4617-4D7D-BE5C-4A3AF1241E42}">
      <dgm:prSet/>
      <dgm:spPr/>
      <dgm:t>
        <a:bodyPr/>
        <a:lstStyle/>
        <a:p>
          <a:endParaRPr lang="hu-HU"/>
        </a:p>
      </dgm:t>
    </dgm:pt>
    <dgm:pt modelId="{4CDD6964-AB4D-460E-A520-21BDD9D0C81C}">
      <dgm:prSet custT="1"/>
      <dgm:spPr/>
      <dgm:t>
        <a:bodyPr/>
        <a:lstStyle/>
        <a:p>
          <a:r>
            <a:rPr lang="hu-HU" sz="1800" dirty="0" smtClean="0"/>
            <a:t>motiválóak</a:t>
          </a:r>
        </a:p>
      </dgm:t>
    </dgm:pt>
    <dgm:pt modelId="{F4C885EB-8081-4261-B13F-EAD2FD839185}" type="parTrans" cxnId="{93CDEDCD-EC42-46AF-A85A-012E07C5F6C1}">
      <dgm:prSet/>
      <dgm:spPr/>
      <dgm:t>
        <a:bodyPr/>
        <a:lstStyle/>
        <a:p>
          <a:endParaRPr lang="hu-HU"/>
        </a:p>
      </dgm:t>
    </dgm:pt>
    <dgm:pt modelId="{9E2D2D46-0393-4A10-8B65-E3B108AF8568}" type="sibTrans" cxnId="{93CDEDCD-EC42-46AF-A85A-012E07C5F6C1}">
      <dgm:prSet/>
      <dgm:spPr/>
      <dgm:t>
        <a:bodyPr/>
        <a:lstStyle/>
        <a:p>
          <a:endParaRPr lang="hu-HU"/>
        </a:p>
      </dgm:t>
    </dgm:pt>
    <dgm:pt modelId="{71DE66D7-7749-4AC4-AB54-777E701B088A}">
      <dgm:prSet custT="1"/>
      <dgm:spPr/>
      <dgm:t>
        <a:bodyPr/>
        <a:lstStyle/>
        <a:p>
          <a:r>
            <a:rPr lang="hu-HU" sz="1800" dirty="0" smtClean="0"/>
            <a:t>aktivizálják a tanulókat</a:t>
          </a:r>
        </a:p>
      </dgm:t>
    </dgm:pt>
    <dgm:pt modelId="{AD05A184-B2DF-404B-911A-3CB9C1875053}" type="parTrans" cxnId="{8ED4DD3E-1C5E-4D41-A29B-9E98A6892827}">
      <dgm:prSet/>
      <dgm:spPr/>
      <dgm:t>
        <a:bodyPr/>
        <a:lstStyle/>
        <a:p>
          <a:endParaRPr lang="hu-HU"/>
        </a:p>
      </dgm:t>
    </dgm:pt>
    <dgm:pt modelId="{D4093E4C-B4CE-4052-9768-ED4DD1672A9D}" type="sibTrans" cxnId="{8ED4DD3E-1C5E-4D41-A29B-9E98A6892827}">
      <dgm:prSet/>
      <dgm:spPr/>
      <dgm:t>
        <a:bodyPr/>
        <a:lstStyle/>
        <a:p>
          <a:endParaRPr lang="hu-HU"/>
        </a:p>
      </dgm:t>
    </dgm:pt>
    <dgm:pt modelId="{59786778-4DE5-465B-A0A8-23C2B6CEA41C}">
      <dgm:prSet custT="1"/>
      <dgm:spPr/>
      <dgm:t>
        <a:bodyPr/>
        <a:lstStyle/>
        <a:p>
          <a:r>
            <a:rPr lang="hu-HU" sz="1800" dirty="0" smtClean="0"/>
            <a:t>módszertani megújulásra ösztönöznek</a:t>
          </a:r>
        </a:p>
      </dgm:t>
    </dgm:pt>
    <dgm:pt modelId="{5BAE7D9A-2AC9-4E0B-B8F5-439210B0F8F5}" type="parTrans" cxnId="{37243E88-CBD6-4139-B3E8-1A0FC43F62E2}">
      <dgm:prSet/>
      <dgm:spPr/>
      <dgm:t>
        <a:bodyPr/>
        <a:lstStyle/>
        <a:p>
          <a:endParaRPr lang="hu-HU"/>
        </a:p>
      </dgm:t>
    </dgm:pt>
    <dgm:pt modelId="{010D3B27-941A-4115-9F84-B4C6007A9A73}" type="sibTrans" cxnId="{37243E88-CBD6-4139-B3E8-1A0FC43F62E2}">
      <dgm:prSet/>
      <dgm:spPr/>
      <dgm:t>
        <a:bodyPr/>
        <a:lstStyle/>
        <a:p>
          <a:endParaRPr lang="hu-HU"/>
        </a:p>
      </dgm:t>
    </dgm:pt>
    <dgm:pt modelId="{C8501FD6-DB93-40E5-BC9A-A4E7C8163072}">
      <dgm:prSet custT="1"/>
      <dgm:spPr/>
      <dgm:t>
        <a:bodyPr/>
        <a:lstStyle/>
        <a:p>
          <a:r>
            <a:rPr lang="hu-HU" sz="1800" dirty="0" smtClean="0"/>
            <a:t>segít a különleges bánásmódot igénylők differenciálásában</a:t>
          </a:r>
        </a:p>
      </dgm:t>
    </dgm:pt>
    <dgm:pt modelId="{F75E9FF5-A9F0-4219-96B6-43B2573E5387}" type="parTrans" cxnId="{481F13B1-887C-4DC2-83FD-050D34A7791C}">
      <dgm:prSet/>
      <dgm:spPr/>
      <dgm:t>
        <a:bodyPr/>
        <a:lstStyle/>
        <a:p>
          <a:endParaRPr lang="hu-HU"/>
        </a:p>
      </dgm:t>
    </dgm:pt>
    <dgm:pt modelId="{C580930E-36E1-4E36-9646-9C3F97F9D2EC}" type="sibTrans" cxnId="{481F13B1-887C-4DC2-83FD-050D34A7791C}">
      <dgm:prSet/>
      <dgm:spPr/>
      <dgm:t>
        <a:bodyPr/>
        <a:lstStyle/>
        <a:p>
          <a:endParaRPr lang="hu-HU"/>
        </a:p>
      </dgm:t>
    </dgm:pt>
    <dgm:pt modelId="{017EAA85-9AAA-4CEC-9B0E-996C6CA6DE53}">
      <dgm:prSet custT="1"/>
      <dgm:spPr/>
      <dgm:t>
        <a:bodyPr/>
        <a:lstStyle/>
        <a:p>
          <a:r>
            <a:rPr lang="hu-HU" sz="1800" dirty="0" smtClean="0"/>
            <a:t>nem egyformák a készülékek</a:t>
          </a:r>
        </a:p>
      </dgm:t>
    </dgm:pt>
    <dgm:pt modelId="{D44EB713-A6F0-462A-9D52-2F106B844A22}" type="parTrans" cxnId="{800B63D3-4345-471A-836C-206AE77EE5CA}">
      <dgm:prSet/>
      <dgm:spPr/>
      <dgm:t>
        <a:bodyPr/>
        <a:lstStyle/>
        <a:p>
          <a:endParaRPr lang="hu-HU"/>
        </a:p>
      </dgm:t>
    </dgm:pt>
    <dgm:pt modelId="{E0BBF896-C469-4647-A609-1C047C23957B}" type="sibTrans" cxnId="{800B63D3-4345-471A-836C-206AE77EE5CA}">
      <dgm:prSet/>
      <dgm:spPr/>
      <dgm:t>
        <a:bodyPr/>
        <a:lstStyle/>
        <a:p>
          <a:endParaRPr lang="hu-HU"/>
        </a:p>
      </dgm:t>
    </dgm:pt>
    <dgm:pt modelId="{3E3B92D7-5F14-444A-88E7-37ADB1DB7509}">
      <dgm:prSet custT="1"/>
      <dgm:spPr/>
      <dgm:t>
        <a:bodyPr/>
        <a:lstStyle/>
        <a:p>
          <a:r>
            <a:rPr lang="hu-HU" sz="1800" dirty="0" smtClean="0"/>
            <a:t>elterelheti a tanulók figyelmét</a:t>
          </a:r>
        </a:p>
      </dgm:t>
    </dgm:pt>
    <dgm:pt modelId="{C43D4EED-54B3-4824-AC63-0FC1E7297970}" type="parTrans" cxnId="{F8F57850-443D-4751-859E-791AC882B560}">
      <dgm:prSet/>
      <dgm:spPr/>
      <dgm:t>
        <a:bodyPr/>
        <a:lstStyle/>
        <a:p>
          <a:endParaRPr lang="hu-HU"/>
        </a:p>
      </dgm:t>
    </dgm:pt>
    <dgm:pt modelId="{7690757E-B508-4142-8EA0-757240508E3B}" type="sibTrans" cxnId="{F8F57850-443D-4751-859E-791AC882B560}">
      <dgm:prSet/>
      <dgm:spPr/>
      <dgm:t>
        <a:bodyPr/>
        <a:lstStyle/>
        <a:p>
          <a:endParaRPr lang="hu-HU"/>
        </a:p>
      </dgm:t>
    </dgm:pt>
    <dgm:pt modelId="{5DE86363-78BF-4771-9FEC-2D39929937C1}">
      <dgm:prSet custT="1"/>
      <dgm:spPr/>
      <dgm:t>
        <a:bodyPr/>
        <a:lstStyle/>
        <a:p>
          <a:r>
            <a:rPr lang="hu-HU" sz="1800" dirty="0" smtClean="0"/>
            <a:t>technikai akadályok  </a:t>
          </a:r>
          <a:endParaRPr lang="hu-HU" sz="1800" dirty="0"/>
        </a:p>
      </dgm:t>
    </dgm:pt>
    <dgm:pt modelId="{51F0A15C-30EE-44F3-9DD5-B754EBAF599F}" type="parTrans" cxnId="{4EA4B7C4-32ED-45AD-B322-65CCFE158E28}">
      <dgm:prSet/>
      <dgm:spPr/>
      <dgm:t>
        <a:bodyPr/>
        <a:lstStyle/>
        <a:p>
          <a:endParaRPr lang="hu-HU"/>
        </a:p>
      </dgm:t>
    </dgm:pt>
    <dgm:pt modelId="{3EF1A5E2-9FF1-48A5-AD70-0D3A79262ED7}" type="sibTrans" cxnId="{4EA4B7C4-32ED-45AD-B322-65CCFE158E28}">
      <dgm:prSet/>
      <dgm:spPr/>
      <dgm:t>
        <a:bodyPr/>
        <a:lstStyle/>
        <a:p>
          <a:endParaRPr lang="hu-HU"/>
        </a:p>
      </dgm:t>
    </dgm:pt>
    <dgm:pt modelId="{998ACC43-5D6D-4FC7-A2C6-B8EC41C82281}" type="pres">
      <dgm:prSet presAssocID="{697533E2-B8FE-472F-90E4-FF9A2C26F0E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998EF03-FEAC-4DA9-9F14-2DA8312739A1}" type="pres">
      <dgm:prSet presAssocID="{697533E2-B8FE-472F-90E4-FF9A2C26F0E6}" presName="Background" presStyleLbl="node1" presStyleIdx="0" presStyleCnt="1" custScaleY="124193"/>
      <dgm:spPr/>
    </dgm:pt>
    <dgm:pt modelId="{395F4E3E-2668-4881-9072-34E6DCE0762B}" type="pres">
      <dgm:prSet presAssocID="{697533E2-B8FE-472F-90E4-FF9A2C26F0E6}" presName="Divider" presStyleLbl="callout" presStyleIdx="0" presStyleCnt="1"/>
      <dgm:spPr/>
    </dgm:pt>
    <dgm:pt modelId="{0F210547-8167-4F1A-B64C-7C66858CC858}" type="pres">
      <dgm:prSet presAssocID="{697533E2-B8FE-472F-90E4-FF9A2C26F0E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580CE2-8028-43FC-A194-CC64B795BFE9}" type="pres">
      <dgm:prSet presAssocID="{697533E2-B8FE-472F-90E4-FF9A2C26F0E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210209-317C-4C9B-ABE5-DB73C83ACDD0}" type="pres">
      <dgm:prSet presAssocID="{697533E2-B8FE-472F-90E4-FF9A2C26F0E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5C641FAC-A6E3-4210-94ED-FACD5DC19A40}" type="pres">
      <dgm:prSet presAssocID="{697533E2-B8FE-472F-90E4-FF9A2C26F0E6}" presName="ParentShape1" presStyleLbl="alignImgPlace1" presStyleIdx="0" presStyleCnt="2">
        <dgm:presLayoutVars/>
      </dgm:prSet>
      <dgm:spPr/>
      <dgm:t>
        <a:bodyPr/>
        <a:lstStyle/>
        <a:p>
          <a:endParaRPr lang="hu-HU"/>
        </a:p>
      </dgm:t>
    </dgm:pt>
    <dgm:pt modelId="{FA1F79F3-7217-42DA-8D13-3A2F63235AA1}" type="pres">
      <dgm:prSet presAssocID="{697533E2-B8FE-472F-90E4-FF9A2C26F0E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48F4A21A-F89D-460D-8A71-90A927972BF3}" type="pres">
      <dgm:prSet presAssocID="{697533E2-B8FE-472F-90E4-FF9A2C26F0E6}" presName="ParentShape2" presStyleLbl="alignImgPlace1" presStyleIdx="1" presStyleCnt="2">
        <dgm:presLayoutVars/>
      </dgm:prSet>
      <dgm:spPr/>
      <dgm:t>
        <a:bodyPr/>
        <a:lstStyle/>
        <a:p>
          <a:endParaRPr lang="hu-HU"/>
        </a:p>
      </dgm:t>
    </dgm:pt>
  </dgm:ptLst>
  <dgm:cxnLst>
    <dgm:cxn modelId="{38F0863A-B562-426B-A2AA-03F8E3F90CBC}" type="presOf" srcId="{3E3B92D7-5F14-444A-88E7-37ADB1DB7509}" destId="{63580CE2-8028-43FC-A194-CC64B795BFE9}" srcOrd="0" destOrd="2" presId="urn:microsoft.com/office/officeart/2009/3/layout/OpposingIdeas"/>
    <dgm:cxn modelId="{544A42FF-2AFF-4E0E-BB5E-2E984DFC373C}" type="presOf" srcId="{017EAA85-9AAA-4CEC-9B0E-996C6CA6DE53}" destId="{63580CE2-8028-43FC-A194-CC64B795BFE9}" srcOrd="0" destOrd="1" presId="urn:microsoft.com/office/officeart/2009/3/layout/OpposingIdeas"/>
    <dgm:cxn modelId="{A13EA65B-634D-47C2-BDA5-D89E41CE6BE4}" type="presOf" srcId="{C8501FD6-DB93-40E5-BC9A-A4E7C8163072}" destId="{0F210547-8167-4F1A-B64C-7C66858CC858}" srcOrd="0" destOrd="6" presId="urn:microsoft.com/office/officeart/2009/3/layout/OpposingIdeas"/>
    <dgm:cxn modelId="{734AA490-6E23-4D9A-B2EE-DA9232DEA823}" type="presOf" srcId="{4A7D5023-F33D-4228-A212-B18EDEA244AA}" destId="{63580CE2-8028-43FC-A194-CC64B795BFE9}" srcOrd="0" destOrd="0" presId="urn:microsoft.com/office/officeart/2009/3/layout/OpposingIdeas"/>
    <dgm:cxn modelId="{A3F3A140-0D4A-4E47-BDD2-6EC6415C9390}" type="presOf" srcId="{05FA5B54-2EA2-4293-AF6D-910C258C2424}" destId="{0F210547-8167-4F1A-B64C-7C66858CC858}" srcOrd="0" destOrd="2" presId="urn:microsoft.com/office/officeart/2009/3/layout/OpposingIdeas"/>
    <dgm:cxn modelId="{226D7049-9BE6-49CC-A736-C05223ADF8B5}" type="presOf" srcId="{DE4EF711-9B2B-4E32-A452-A0AA2FBF849A}" destId="{5C641FAC-A6E3-4210-94ED-FACD5DC19A40}" srcOrd="1" destOrd="0" presId="urn:microsoft.com/office/officeart/2009/3/layout/OpposingIdeas"/>
    <dgm:cxn modelId="{6A97B3BB-DA91-40D2-AFD5-22123D613F32}" type="presOf" srcId="{5DE86363-78BF-4771-9FEC-2D39929937C1}" destId="{63580CE2-8028-43FC-A194-CC64B795BFE9}" srcOrd="0" destOrd="3" presId="urn:microsoft.com/office/officeart/2009/3/layout/OpposingIdeas"/>
    <dgm:cxn modelId="{37243E88-CBD6-4139-B3E8-1A0FC43F62E2}" srcId="{DE4EF711-9B2B-4E32-A452-A0AA2FBF849A}" destId="{59786778-4DE5-465B-A0A8-23C2B6CEA41C}" srcOrd="5" destOrd="0" parTransId="{5BAE7D9A-2AC9-4E0B-B8F5-439210B0F8F5}" sibTransId="{010D3B27-941A-4115-9F84-B4C6007A9A73}"/>
    <dgm:cxn modelId="{9730BB20-C4AF-4B8D-BBF6-96843834C401}" type="presOf" srcId="{37B78FDF-9F29-4ACE-B85C-4377A7B4A3F2}" destId="{48F4A21A-F89D-460D-8A71-90A927972BF3}" srcOrd="1" destOrd="0" presId="urn:microsoft.com/office/officeart/2009/3/layout/OpposingIdeas"/>
    <dgm:cxn modelId="{93CDEDCD-EC42-46AF-A85A-012E07C5F6C1}" srcId="{DE4EF711-9B2B-4E32-A452-A0AA2FBF849A}" destId="{4CDD6964-AB4D-460E-A520-21BDD9D0C81C}" srcOrd="3" destOrd="0" parTransId="{F4C885EB-8081-4261-B13F-EAD2FD839185}" sibTransId="{9E2D2D46-0393-4A10-8B65-E3B108AF8568}"/>
    <dgm:cxn modelId="{8ED4DD3E-1C5E-4D41-A29B-9E98A6892827}" srcId="{DE4EF711-9B2B-4E32-A452-A0AA2FBF849A}" destId="{71DE66D7-7749-4AC4-AB54-777E701B088A}" srcOrd="4" destOrd="0" parTransId="{AD05A184-B2DF-404B-911A-3CB9C1875053}" sibTransId="{D4093E4C-B4CE-4052-9768-ED4DD1672A9D}"/>
    <dgm:cxn modelId="{ECE8656D-637C-4AAA-A505-EE60EC549011}" type="presOf" srcId="{DE4EF711-9B2B-4E32-A452-A0AA2FBF849A}" destId="{52210209-317C-4C9B-ABE5-DB73C83ACDD0}" srcOrd="0" destOrd="0" presId="urn:microsoft.com/office/officeart/2009/3/layout/OpposingIdeas"/>
    <dgm:cxn modelId="{800B63D3-4345-471A-836C-206AE77EE5CA}" srcId="{37B78FDF-9F29-4ACE-B85C-4377A7B4A3F2}" destId="{017EAA85-9AAA-4CEC-9B0E-996C6CA6DE53}" srcOrd="1" destOrd="0" parTransId="{D44EB713-A6F0-462A-9D52-2F106B844A22}" sibTransId="{E0BBF896-C469-4647-A609-1C047C23957B}"/>
    <dgm:cxn modelId="{AAA22E8A-3427-4FFF-AFCD-BBBE45D058CD}" srcId="{697533E2-B8FE-472F-90E4-FF9A2C26F0E6}" destId="{DE4EF711-9B2B-4E32-A452-A0AA2FBF849A}" srcOrd="0" destOrd="0" parTransId="{DDC1A392-4901-4E40-91F9-D131A57E6D8E}" sibTransId="{79D16CBA-3B50-4461-914B-EE1B0D2420F4}"/>
    <dgm:cxn modelId="{78CE19A6-AF5C-4B63-8FF8-E8F8E4CA9B24}" type="presOf" srcId="{37B78FDF-9F29-4ACE-B85C-4377A7B4A3F2}" destId="{FA1F79F3-7217-42DA-8D13-3A2F63235AA1}" srcOrd="0" destOrd="0" presId="urn:microsoft.com/office/officeart/2009/3/layout/OpposingIdeas"/>
    <dgm:cxn modelId="{D59F7E0F-15C8-4BCA-BC5A-7EF809F58754}" type="presOf" srcId="{71DE66D7-7749-4AC4-AB54-777E701B088A}" destId="{0F210547-8167-4F1A-B64C-7C66858CC858}" srcOrd="0" destOrd="4" presId="urn:microsoft.com/office/officeart/2009/3/layout/OpposingIdeas"/>
    <dgm:cxn modelId="{50D8C7CB-6A0E-470C-A917-D21614ED44B9}" type="presOf" srcId="{E769CDCB-1D46-44BC-AFB0-377ACC07E921}" destId="{0F210547-8167-4F1A-B64C-7C66858CC858}" srcOrd="0" destOrd="1" presId="urn:microsoft.com/office/officeart/2009/3/layout/OpposingIdeas"/>
    <dgm:cxn modelId="{481F13B1-887C-4DC2-83FD-050D34A7791C}" srcId="{DE4EF711-9B2B-4E32-A452-A0AA2FBF849A}" destId="{C8501FD6-DB93-40E5-BC9A-A4E7C8163072}" srcOrd="6" destOrd="0" parTransId="{F75E9FF5-A9F0-4219-96B6-43B2573E5387}" sibTransId="{C580930E-36E1-4E36-9646-9C3F97F9D2EC}"/>
    <dgm:cxn modelId="{22363BF9-98FC-4A31-BCE2-DB34C112DC8B}" srcId="{697533E2-B8FE-472F-90E4-FF9A2C26F0E6}" destId="{37B78FDF-9F29-4ACE-B85C-4377A7B4A3F2}" srcOrd="1" destOrd="0" parTransId="{86AFEF9E-4C23-4B26-8B89-776B3E600F45}" sibTransId="{625EE82C-47DF-41B5-BBD2-F38EA32AB62F}"/>
    <dgm:cxn modelId="{4EA4B7C4-32ED-45AD-B322-65CCFE158E28}" srcId="{37B78FDF-9F29-4ACE-B85C-4377A7B4A3F2}" destId="{5DE86363-78BF-4771-9FEC-2D39929937C1}" srcOrd="3" destOrd="0" parTransId="{51F0A15C-30EE-44F3-9DD5-B754EBAF599F}" sibTransId="{3EF1A5E2-9FF1-48A5-AD70-0D3A79262ED7}"/>
    <dgm:cxn modelId="{92B259F1-167C-42C9-8CC8-3EB997365D8C}" srcId="{37B78FDF-9F29-4ACE-B85C-4377A7B4A3F2}" destId="{4A7D5023-F33D-4228-A212-B18EDEA244AA}" srcOrd="0" destOrd="0" parTransId="{365C0ABE-55B9-42FC-A5F2-9901581AE704}" sibTransId="{C00D4566-E519-493A-AB1E-F32D71D8A9D6}"/>
    <dgm:cxn modelId="{3756D1A6-7F53-490F-AE15-9F1F8D04A4DF}" type="presOf" srcId="{0FA41358-18E3-4BA7-9BC0-7DB20B2A7F7D}" destId="{0F210547-8167-4F1A-B64C-7C66858CC858}" srcOrd="0" destOrd="0" presId="urn:microsoft.com/office/officeart/2009/3/layout/OpposingIdeas"/>
    <dgm:cxn modelId="{405425CB-7A5D-4AF9-A369-A793FF166466}" srcId="{DE4EF711-9B2B-4E32-A452-A0AA2FBF849A}" destId="{E769CDCB-1D46-44BC-AFB0-377ACC07E921}" srcOrd="1" destOrd="0" parTransId="{0049A422-6C4E-4842-A4B4-C85361DE21A7}" sibTransId="{B6004555-FE07-4CBB-AE36-E1B2C845F093}"/>
    <dgm:cxn modelId="{452C4D0B-E6D5-4139-AC82-60460042C734}" type="presOf" srcId="{59786778-4DE5-465B-A0A8-23C2B6CEA41C}" destId="{0F210547-8167-4F1A-B64C-7C66858CC858}" srcOrd="0" destOrd="5" presId="urn:microsoft.com/office/officeart/2009/3/layout/OpposingIdeas"/>
    <dgm:cxn modelId="{F8F57850-443D-4751-859E-791AC882B560}" srcId="{37B78FDF-9F29-4ACE-B85C-4377A7B4A3F2}" destId="{3E3B92D7-5F14-444A-88E7-37ADB1DB7509}" srcOrd="2" destOrd="0" parTransId="{C43D4EED-54B3-4824-AC63-0FC1E7297970}" sibTransId="{7690757E-B508-4142-8EA0-757240508E3B}"/>
    <dgm:cxn modelId="{078B0293-4617-4D7D-BE5C-4A3AF1241E42}" srcId="{DE4EF711-9B2B-4E32-A452-A0AA2FBF849A}" destId="{05FA5B54-2EA2-4293-AF6D-910C258C2424}" srcOrd="2" destOrd="0" parTransId="{DA320DB0-3C47-4FB8-82F9-5C6B7B68ECAC}" sibTransId="{6D9B0249-4EB7-4C18-93EE-708EA5800573}"/>
    <dgm:cxn modelId="{7C891B6E-C7CF-4FAB-A54A-504096963103}" srcId="{DE4EF711-9B2B-4E32-A452-A0AA2FBF849A}" destId="{0FA41358-18E3-4BA7-9BC0-7DB20B2A7F7D}" srcOrd="0" destOrd="0" parTransId="{D457980B-AF25-482C-839F-C9E37F64F62C}" sibTransId="{621D69D9-98A5-43AF-99A7-149C1CFB0497}"/>
    <dgm:cxn modelId="{9BB358B7-4BDC-43FC-9760-57BC18F8875E}" type="presOf" srcId="{697533E2-B8FE-472F-90E4-FF9A2C26F0E6}" destId="{998ACC43-5D6D-4FC7-A2C6-B8EC41C82281}" srcOrd="0" destOrd="0" presId="urn:microsoft.com/office/officeart/2009/3/layout/OpposingIdeas"/>
    <dgm:cxn modelId="{A002D8C6-2ABE-434D-92B4-89A93C880FA3}" type="presOf" srcId="{4CDD6964-AB4D-460E-A520-21BDD9D0C81C}" destId="{0F210547-8167-4F1A-B64C-7C66858CC858}" srcOrd="0" destOrd="3" presId="urn:microsoft.com/office/officeart/2009/3/layout/OpposingIdeas"/>
    <dgm:cxn modelId="{877B8ADF-AAFB-4A4C-89F3-50F63DF6B837}" type="presParOf" srcId="{998ACC43-5D6D-4FC7-A2C6-B8EC41C82281}" destId="{E998EF03-FEAC-4DA9-9F14-2DA8312739A1}" srcOrd="0" destOrd="0" presId="urn:microsoft.com/office/officeart/2009/3/layout/OpposingIdeas"/>
    <dgm:cxn modelId="{9E7CCE19-9AAF-4AFB-8E40-B7F16EA9D59E}" type="presParOf" srcId="{998ACC43-5D6D-4FC7-A2C6-B8EC41C82281}" destId="{395F4E3E-2668-4881-9072-34E6DCE0762B}" srcOrd="1" destOrd="0" presId="urn:microsoft.com/office/officeart/2009/3/layout/OpposingIdeas"/>
    <dgm:cxn modelId="{49BAB5CB-AB30-4B96-BBF1-2577AB7427DA}" type="presParOf" srcId="{998ACC43-5D6D-4FC7-A2C6-B8EC41C82281}" destId="{0F210547-8167-4F1A-B64C-7C66858CC858}" srcOrd="2" destOrd="0" presId="urn:microsoft.com/office/officeart/2009/3/layout/OpposingIdeas"/>
    <dgm:cxn modelId="{CFA468C5-A84A-4DAE-A562-AD4A0ABF64B6}" type="presParOf" srcId="{998ACC43-5D6D-4FC7-A2C6-B8EC41C82281}" destId="{63580CE2-8028-43FC-A194-CC64B795BFE9}" srcOrd="3" destOrd="0" presId="urn:microsoft.com/office/officeart/2009/3/layout/OpposingIdeas"/>
    <dgm:cxn modelId="{41523546-746E-4BFA-9D97-37730B9150BD}" type="presParOf" srcId="{998ACC43-5D6D-4FC7-A2C6-B8EC41C82281}" destId="{52210209-317C-4C9B-ABE5-DB73C83ACDD0}" srcOrd="4" destOrd="0" presId="urn:microsoft.com/office/officeart/2009/3/layout/OpposingIdeas"/>
    <dgm:cxn modelId="{45B9D2DB-C5EF-48B9-A303-7F7DE25C4FE3}" type="presParOf" srcId="{998ACC43-5D6D-4FC7-A2C6-B8EC41C82281}" destId="{5C641FAC-A6E3-4210-94ED-FACD5DC19A40}" srcOrd="5" destOrd="0" presId="urn:microsoft.com/office/officeart/2009/3/layout/OpposingIdeas"/>
    <dgm:cxn modelId="{5B9B55D7-A0D6-4A8E-855E-DA9C57C0481A}" type="presParOf" srcId="{998ACC43-5D6D-4FC7-A2C6-B8EC41C82281}" destId="{FA1F79F3-7217-42DA-8D13-3A2F63235AA1}" srcOrd="6" destOrd="0" presId="urn:microsoft.com/office/officeart/2009/3/layout/OpposingIdeas"/>
    <dgm:cxn modelId="{9DC33951-5026-4F8E-9306-5A533DD5FDF3}" type="presParOf" srcId="{998ACC43-5D6D-4FC7-A2C6-B8EC41C82281}" destId="{48F4A21A-F89D-460D-8A71-90A927972BF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88538-EE7E-4A0B-86FB-5506151A70D7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8096754-E161-4F45-8EC9-D0A143E2D256}">
      <dgm:prSet phldrT="[Szöveg]" custT="1"/>
      <dgm:spPr/>
      <dgm:t>
        <a:bodyPr/>
        <a:lstStyle/>
        <a:p>
          <a:r>
            <a:rPr lang="hu-HU" sz="1800" dirty="0" smtClean="0"/>
            <a:t>valami újdonság </a:t>
          </a:r>
          <a:endParaRPr lang="hu-HU" sz="1800" dirty="0"/>
        </a:p>
      </dgm:t>
    </dgm:pt>
    <dgm:pt modelId="{9FA8D2C1-FF3B-4C66-8510-1A0E4B0FD94B}" type="parTrans" cxnId="{53022065-159F-4D9A-81BC-BE2A9EBCAC5A}">
      <dgm:prSet/>
      <dgm:spPr/>
      <dgm:t>
        <a:bodyPr/>
        <a:lstStyle/>
        <a:p>
          <a:endParaRPr lang="hu-HU" sz="2400"/>
        </a:p>
      </dgm:t>
    </dgm:pt>
    <dgm:pt modelId="{5B4ED60A-3DC3-4B59-989E-15F355A8A726}" type="sibTrans" cxnId="{53022065-159F-4D9A-81BC-BE2A9EBCAC5A}">
      <dgm:prSet/>
      <dgm:spPr/>
      <dgm:t>
        <a:bodyPr/>
        <a:lstStyle/>
        <a:p>
          <a:endParaRPr lang="hu-HU" sz="2400"/>
        </a:p>
      </dgm:t>
    </dgm:pt>
    <dgm:pt modelId="{1D911AE5-FEE9-4DBA-8B5D-E466916773BD}">
      <dgm:prSet phldrT="[Szöveg]" custT="1"/>
      <dgm:spPr/>
      <dgm:t>
        <a:bodyPr/>
        <a:lstStyle/>
        <a:p>
          <a:r>
            <a:rPr lang="hu-HU" sz="1800" dirty="0" smtClean="0"/>
            <a:t>közelebb kerülni a </a:t>
          </a:r>
          <a:r>
            <a:rPr lang="hu-HU" sz="1800" i="1" dirty="0" smtClean="0"/>
            <a:t>Bánk bán</a:t>
          </a:r>
          <a:r>
            <a:rPr lang="hu-HU" sz="1800" dirty="0" smtClean="0"/>
            <a:t>hoz</a:t>
          </a:r>
          <a:endParaRPr lang="hu-HU" sz="1800" dirty="0"/>
        </a:p>
      </dgm:t>
    </dgm:pt>
    <dgm:pt modelId="{03701FE5-19CD-4BF4-B6BF-8B201E286307}" type="parTrans" cxnId="{955DCCCF-AFE4-47FE-B1D5-F87CBCB13686}">
      <dgm:prSet/>
      <dgm:spPr/>
      <dgm:t>
        <a:bodyPr/>
        <a:lstStyle/>
        <a:p>
          <a:endParaRPr lang="hu-HU" sz="2400"/>
        </a:p>
      </dgm:t>
    </dgm:pt>
    <dgm:pt modelId="{187A15E8-0441-4487-8254-BBD27F58CE8B}" type="sibTrans" cxnId="{955DCCCF-AFE4-47FE-B1D5-F87CBCB13686}">
      <dgm:prSet/>
      <dgm:spPr/>
      <dgm:t>
        <a:bodyPr/>
        <a:lstStyle/>
        <a:p>
          <a:endParaRPr lang="hu-HU" sz="2400"/>
        </a:p>
      </dgm:t>
    </dgm:pt>
    <dgm:pt modelId="{0FE2F5FD-3689-4678-A28F-9EAC24061F3E}">
      <dgm:prSet phldrT="[Szöveg]" custT="1"/>
      <dgm:spPr/>
      <dgm:t>
        <a:bodyPr/>
        <a:lstStyle/>
        <a:p>
          <a:r>
            <a:rPr lang="hu-HU" sz="1800" dirty="0" smtClean="0"/>
            <a:t>közös tudásépítés</a:t>
          </a:r>
          <a:endParaRPr lang="hu-HU" sz="1800" dirty="0"/>
        </a:p>
      </dgm:t>
    </dgm:pt>
    <dgm:pt modelId="{716053CD-7746-4B12-938F-2A5CE80B8248}" type="parTrans" cxnId="{867247C5-9DEC-462B-B178-ABA3C1B4538A}">
      <dgm:prSet/>
      <dgm:spPr/>
      <dgm:t>
        <a:bodyPr/>
        <a:lstStyle/>
        <a:p>
          <a:endParaRPr lang="hu-HU" sz="2400"/>
        </a:p>
      </dgm:t>
    </dgm:pt>
    <dgm:pt modelId="{02596DEE-1FC5-4D3C-B9CD-21E6C03D14B7}" type="sibTrans" cxnId="{867247C5-9DEC-462B-B178-ABA3C1B4538A}">
      <dgm:prSet/>
      <dgm:spPr/>
      <dgm:t>
        <a:bodyPr/>
        <a:lstStyle/>
        <a:p>
          <a:endParaRPr lang="hu-HU" sz="2400"/>
        </a:p>
      </dgm:t>
    </dgm:pt>
    <dgm:pt modelId="{33F7237C-AA4D-4093-80AC-7585ACFCF790}">
      <dgm:prSet phldrT="[Szöveg]" custT="1"/>
      <dgm:spPr/>
      <dgm:t>
        <a:bodyPr/>
        <a:lstStyle/>
        <a:p>
          <a:r>
            <a:rPr lang="hu-HU" sz="1800" dirty="0" smtClean="0"/>
            <a:t>digitális eszközök bevonása</a:t>
          </a:r>
          <a:endParaRPr lang="hu-HU" sz="1800" dirty="0"/>
        </a:p>
      </dgm:t>
    </dgm:pt>
    <dgm:pt modelId="{26849366-30F3-4D84-B614-371256BC558C}" type="parTrans" cxnId="{FD0DD1C3-291D-431E-880F-E0B8C14CCA74}">
      <dgm:prSet/>
      <dgm:spPr/>
      <dgm:t>
        <a:bodyPr/>
        <a:lstStyle/>
        <a:p>
          <a:endParaRPr lang="hu-HU" sz="2400"/>
        </a:p>
      </dgm:t>
    </dgm:pt>
    <dgm:pt modelId="{63B7A0DC-973D-4EA8-BF7B-039940F8FEF3}" type="sibTrans" cxnId="{FD0DD1C3-291D-431E-880F-E0B8C14CCA74}">
      <dgm:prSet/>
      <dgm:spPr/>
      <dgm:t>
        <a:bodyPr/>
        <a:lstStyle/>
        <a:p>
          <a:endParaRPr lang="hu-HU" sz="2400"/>
        </a:p>
      </dgm:t>
    </dgm:pt>
    <dgm:pt modelId="{6C331FC3-6B75-4F33-8758-3F65C4AEE849}">
      <dgm:prSet phldrT="[Szöveg]" custT="1"/>
      <dgm:spPr/>
      <dgm:t>
        <a:bodyPr/>
        <a:lstStyle/>
        <a:p>
          <a:endParaRPr lang="hu-HU" sz="2000" dirty="0" smtClean="0">
            <a:latin typeface="+mj-lt"/>
          </a:endParaRPr>
        </a:p>
      </dgm:t>
    </dgm:pt>
    <dgm:pt modelId="{CACE83A0-A19C-4E04-A37D-079D76452FF9}" type="parTrans" cxnId="{D797E43D-176B-4B09-9B00-0BCD08344B15}">
      <dgm:prSet/>
      <dgm:spPr/>
      <dgm:t>
        <a:bodyPr/>
        <a:lstStyle/>
        <a:p>
          <a:endParaRPr lang="hu-HU" sz="2400"/>
        </a:p>
      </dgm:t>
    </dgm:pt>
    <dgm:pt modelId="{23E8A7FE-D059-4633-ABCA-EBEB9CEC9DB4}" type="sibTrans" cxnId="{D797E43D-176B-4B09-9B00-0BCD08344B15}">
      <dgm:prSet/>
      <dgm:spPr/>
      <dgm:t>
        <a:bodyPr/>
        <a:lstStyle/>
        <a:p>
          <a:endParaRPr lang="hu-HU" sz="2400"/>
        </a:p>
      </dgm:t>
    </dgm:pt>
    <dgm:pt modelId="{55E201B7-7CB3-433C-B92E-CAEAC531DC7D}" type="pres">
      <dgm:prSet presAssocID="{9E888538-EE7E-4A0B-86FB-5506151A70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hu-HU"/>
        </a:p>
      </dgm:t>
    </dgm:pt>
    <dgm:pt modelId="{B793C420-C534-4CE8-9D9D-0BC68B92E8BA}" type="pres">
      <dgm:prSet presAssocID="{9E888538-EE7E-4A0B-86FB-5506151A70D7}" presName="arrowNode" presStyleLbl="node1" presStyleIdx="0" presStyleCnt="1"/>
      <dgm:spPr/>
    </dgm:pt>
    <dgm:pt modelId="{752619E2-3D5F-416D-A8A8-87AD6A6D83C4}" type="pres">
      <dgm:prSet presAssocID="{58096754-E161-4F45-8EC9-D0A143E2D256}" presName="txNode1" presStyleLbl="revTx" presStyleIdx="0" presStyleCnt="5" custScaleX="146477" custLinFactNeighborX="-22723" custLinFactNeighborY="73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6462B4-D883-41C3-89E3-10119578D573}" type="pres">
      <dgm:prSet presAssocID="{1D911AE5-FEE9-4DBA-8B5D-E466916773BD}" presName="txNode2" presStyleLbl="revTx" presStyleIdx="1" presStyleCnt="5" custScaleX="168320" custLinFactNeighborX="19827" custLinFactNeighborY="-3304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7EDAD3-CDDB-490E-82E8-F22FBBFB7818}" type="pres">
      <dgm:prSet presAssocID="{187A15E8-0441-4487-8254-BBD27F58CE8B}" presName="dotNode2" presStyleCnt="0"/>
      <dgm:spPr/>
    </dgm:pt>
    <dgm:pt modelId="{5A36CF3B-9FFF-48C8-872A-3746793432AB}" type="pres">
      <dgm:prSet presAssocID="{187A15E8-0441-4487-8254-BBD27F58CE8B}" presName="dotRepeatNode" presStyleLbl="fgShp" presStyleIdx="0" presStyleCnt="3"/>
      <dgm:spPr/>
      <dgm:t>
        <a:bodyPr/>
        <a:lstStyle/>
        <a:p>
          <a:endParaRPr lang="hu-HU"/>
        </a:p>
      </dgm:t>
    </dgm:pt>
    <dgm:pt modelId="{C725366A-17CC-4543-A4B4-E5513702A1FB}" type="pres">
      <dgm:prSet presAssocID="{0FE2F5FD-3689-4678-A28F-9EAC24061F3E}" presName="txNode3" presStyleLbl="revTx" presStyleIdx="2" presStyleCnt="5" custFlipHor="1" custScaleX="130365" custLinFactNeighborX="-15659" custLinFactNeighborY="366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97B6B1-E18C-4D7C-B36C-1E9DA2367D0D}" type="pres">
      <dgm:prSet presAssocID="{02596DEE-1FC5-4D3C-B9CD-21E6C03D14B7}" presName="dotNode3" presStyleCnt="0"/>
      <dgm:spPr/>
    </dgm:pt>
    <dgm:pt modelId="{4818E1E7-C7AA-4A45-8EC9-30295B055DB9}" type="pres">
      <dgm:prSet presAssocID="{02596DEE-1FC5-4D3C-B9CD-21E6C03D14B7}" presName="dotRepeatNode" presStyleLbl="fgShp" presStyleIdx="1" presStyleCnt="3"/>
      <dgm:spPr/>
      <dgm:t>
        <a:bodyPr/>
        <a:lstStyle/>
        <a:p>
          <a:endParaRPr lang="hu-HU"/>
        </a:p>
      </dgm:t>
    </dgm:pt>
    <dgm:pt modelId="{1C89D72B-C81C-4F3A-8314-3916EDBDBF6C}" type="pres">
      <dgm:prSet presAssocID="{33F7237C-AA4D-4093-80AC-7585ACFCF790}" presName="txNode4" presStyleLbl="revTx" presStyleIdx="3" presStyleCnt="5" custScaleX="270210" custLinFactNeighborX="72549" custLinFactNeighborY="-120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E88E22-9C2F-4399-AC60-7EDC8160D528}" type="pres">
      <dgm:prSet presAssocID="{63B7A0DC-973D-4EA8-BF7B-039940F8FEF3}" presName="dotNode4" presStyleCnt="0"/>
      <dgm:spPr/>
    </dgm:pt>
    <dgm:pt modelId="{EEBE55F2-2FB3-4EA2-8F3C-A17CAE61ECC6}" type="pres">
      <dgm:prSet presAssocID="{63B7A0DC-973D-4EA8-BF7B-039940F8FEF3}" presName="dotRepeatNode" presStyleLbl="fgShp" presStyleIdx="2" presStyleCnt="3"/>
      <dgm:spPr/>
      <dgm:t>
        <a:bodyPr/>
        <a:lstStyle/>
        <a:p>
          <a:endParaRPr lang="hu-HU"/>
        </a:p>
      </dgm:t>
    </dgm:pt>
    <dgm:pt modelId="{DE7C7185-2885-44D8-8118-598ADA29B01A}" type="pres">
      <dgm:prSet presAssocID="{6C331FC3-6B75-4F33-8758-3F65C4AEE849}" presName="txNode5" presStyleLbl="revTx" presStyleIdx="4" presStyleCnt="5" custScaleX="410711" custLinFactNeighborX="1696" custLinFactNeighborY="2796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9D321E-7CDE-4FFF-8FFF-95015614503D}" type="presOf" srcId="{58096754-E161-4F45-8EC9-D0A143E2D256}" destId="{752619E2-3D5F-416D-A8A8-87AD6A6D83C4}" srcOrd="0" destOrd="0" presId="urn:microsoft.com/office/officeart/2009/3/layout/DescendingProcess"/>
    <dgm:cxn modelId="{955DCCCF-AFE4-47FE-B1D5-F87CBCB13686}" srcId="{9E888538-EE7E-4A0B-86FB-5506151A70D7}" destId="{1D911AE5-FEE9-4DBA-8B5D-E466916773BD}" srcOrd="1" destOrd="0" parTransId="{03701FE5-19CD-4BF4-B6BF-8B201E286307}" sibTransId="{187A15E8-0441-4487-8254-BBD27F58CE8B}"/>
    <dgm:cxn modelId="{B99683A4-9C96-473F-ADB9-19FF66E6C535}" type="presOf" srcId="{63B7A0DC-973D-4EA8-BF7B-039940F8FEF3}" destId="{EEBE55F2-2FB3-4EA2-8F3C-A17CAE61ECC6}" srcOrd="0" destOrd="0" presId="urn:microsoft.com/office/officeart/2009/3/layout/DescendingProcess"/>
    <dgm:cxn modelId="{D2840B9D-3015-4314-B140-1C8CEC3250E6}" type="presOf" srcId="{0FE2F5FD-3689-4678-A28F-9EAC24061F3E}" destId="{C725366A-17CC-4543-A4B4-E5513702A1FB}" srcOrd="0" destOrd="0" presId="urn:microsoft.com/office/officeart/2009/3/layout/DescendingProcess"/>
    <dgm:cxn modelId="{02FEDC0F-C859-4625-9045-D3E037394410}" type="presOf" srcId="{1D911AE5-FEE9-4DBA-8B5D-E466916773BD}" destId="{A76462B4-D883-41C3-89E3-10119578D573}" srcOrd="0" destOrd="0" presId="urn:microsoft.com/office/officeart/2009/3/layout/DescendingProcess"/>
    <dgm:cxn modelId="{B48A89C6-769E-43DA-A0D7-B3B427122C22}" type="presOf" srcId="{9E888538-EE7E-4A0B-86FB-5506151A70D7}" destId="{55E201B7-7CB3-433C-B92E-CAEAC531DC7D}" srcOrd="0" destOrd="0" presId="urn:microsoft.com/office/officeart/2009/3/layout/DescendingProcess"/>
    <dgm:cxn modelId="{53022065-159F-4D9A-81BC-BE2A9EBCAC5A}" srcId="{9E888538-EE7E-4A0B-86FB-5506151A70D7}" destId="{58096754-E161-4F45-8EC9-D0A143E2D256}" srcOrd="0" destOrd="0" parTransId="{9FA8D2C1-FF3B-4C66-8510-1A0E4B0FD94B}" sibTransId="{5B4ED60A-3DC3-4B59-989E-15F355A8A726}"/>
    <dgm:cxn modelId="{7FA3A1A4-8DAB-4851-A738-42F9380DABAA}" type="presOf" srcId="{02596DEE-1FC5-4D3C-B9CD-21E6C03D14B7}" destId="{4818E1E7-C7AA-4A45-8EC9-30295B055DB9}" srcOrd="0" destOrd="0" presId="urn:microsoft.com/office/officeart/2009/3/layout/DescendingProcess"/>
    <dgm:cxn modelId="{D797E43D-176B-4B09-9B00-0BCD08344B15}" srcId="{9E888538-EE7E-4A0B-86FB-5506151A70D7}" destId="{6C331FC3-6B75-4F33-8758-3F65C4AEE849}" srcOrd="4" destOrd="0" parTransId="{CACE83A0-A19C-4E04-A37D-079D76452FF9}" sibTransId="{23E8A7FE-D059-4633-ABCA-EBEB9CEC9DB4}"/>
    <dgm:cxn modelId="{9E72FBBB-C024-4464-B062-1EED691C9EB1}" type="presOf" srcId="{6C331FC3-6B75-4F33-8758-3F65C4AEE849}" destId="{DE7C7185-2885-44D8-8118-598ADA29B01A}" srcOrd="0" destOrd="0" presId="urn:microsoft.com/office/officeart/2009/3/layout/DescendingProcess"/>
    <dgm:cxn modelId="{E888986A-9D73-4952-8C9B-420F13F7D3B0}" type="presOf" srcId="{187A15E8-0441-4487-8254-BBD27F58CE8B}" destId="{5A36CF3B-9FFF-48C8-872A-3746793432AB}" srcOrd="0" destOrd="0" presId="urn:microsoft.com/office/officeart/2009/3/layout/DescendingProcess"/>
    <dgm:cxn modelId="{91F8289E-5056-46E9-99BC-280851C82FB1}" type="presOf" srcId="{33F7237C-AA4D-4093-80AC-7585ACFCF790}" destId="{1C89D72B-C81C-4F3A-8314-3916EDBDBF6C}" srcOrd="0" destOrd="0" presId="urn:microsoft.com/office/officeart/2009/3/layout/DescendingProcess"/>
    <dgm:cxn modelId="{867247C5-9DEC-462B-B178-ABA3C1B4538A}" srcId="{9E888538-EE7E-4A0B-86FB-5506151A70D7}" destId="{0FE2F5FD-3689-4678-A28F-9EAC24061F3E}" srcOrd="2" destOrd="0" parTransId="{716053CD-7746-4B12-938F-2A5CE80B8248}" sibTransId="{02596DEE-1FC5-4D3C-B9CD-21E6C03D14B7}"/>
    <dgm:cxn modelId="{FD0DD1C3-291D-431E-880F-E0B8C14CCA74}" srcId="{9E888538-EE7E-4A0B-86FB-5506151A70D7}" destId="{33F7237C-AA4D-4093-80AC-7585ACFCF790}" srcOrd="3" destOrd="0" parTransId="{26849366-30F3-4D84-B614-371256BC558C}" sibTransId="{63B7A0DC-973D-4EA8-BF7B-039940F8FEF3}"/>
    <dgm:cxn modelId="{BAEED971-255E-4B0A-913F-ADA0724C6496}" type="presParOf" srcId="{55E201B7-7CB3-433C-B92E-CAEAC531DC7D}" destId="{B793C420-C534-4CE8-9D9D-0BC68B92E8BA}" srcOrd="0" destOrd="0" presId="urn:microsoft.com/office/officeart/2009/3/layout/DescendingProcess"/>
    <dgm:cxn modelId="{BB27CA07-C30B-4257-B808-C1D2F8AD40E6}" type="presParOf" srcId="{55E201B7-7CB3-433C-B92E-CAEAC531DC7D}" destId="{752619E2-3D5F-416D-A8A8-87AD6A6D83C4}" srcOrd="1" destOrd="0" presId="urn:microsoft.com/office/officeart/2009/3/layout/DescendingProcess"/>
    <dgm:cxn modelId="{E45D9D9E-4085-4D50-A454-AE2428D1579D}" type="presParOf" srcId="{55E201B7-7CB3-433C-B92E-CAEAC531DC7D}" destId="{A76462B4-D883-41C3-89E3-10119578D573}" srcOrd="2" destOrd="0" presId="urn:microsoft.com/office/officeart/2009/3/layout/DescendingProcess"/>
    <dgm:cxn modelId="{5C266EA5-48AF-4A9C-B2F7-7D08321BEE57}" type="presParOf" srcId="{55E201B7-7CB3-433C-B92E-CAEAC531DC7D}" destId="{D77EDAD3-CDDB-490E-82E8-F22FBBFB7818}" srcOrd="3" destOrd="0" presId="urn:microsoft.com/office/officeart/2009/3/layout/DescendingProcess"/>
    <dgm:cxn modelId="{75DA2743-9257-46F5-9A5F-36459DDA3C53}" type="presParOf" srcId="{D77EDAD3-CDDB-490E-82E8-F22FBBFB7818}" destId="{5A36CF3B-9FFF-48C8-872A-3746793432AB}" srcOrd="0" destOrd="0" presId="urn:microsoft.com/office/officeart/2009/3/layout/DescendingProcess"/>
    <dgm:cxn modelId="{80A60E75-494A-435A-AD6B-683A41F41FB8}" type="presParOf" srcId="{55E201B7-7CB3-433C-B92E-CAEAC531DC7D}" destId="{C725366A-17CC-4543-A4B4-E5513702A1FB}" srcOrd="4" destOrd="0" presId="urn:microsoft.com/office/officeart/2009/3/layout/DescendingProcess"/>
    <dgm:cxn modelId="{5B380574-8D9F-4734-9308-92072894CEA3}" type="presParOf" srcId="{55E201B7-7CB3-433C-B92E-CAEAC531DC7D}" destId="{9B97B6B1-E18C-4D7C-B36C-1E9DA2367D0D}" srcOrd="5" destOrd="0" presId="urn:microsoft.com/office/officeart/2009/3/layout/DescendingProcess"/>
    <dgm:cxn modelId="{A7EA73AD-6813-4DC6-B442-E117DE714360}" type="presParOf" srcId="{9B97B6B1-E18C-4D7C-B36C-1E9DA2367D0D}" destId="{4818E1E7-C7AA-4A45-8EC9-30295B055DB9}" srcOrd="0" destOrd="0" presId="urn:microsoft.com/office/officeart/2009/3/layout/DescendingProcess"/>
    <dgm:cxn modelId="{96261460-12F5-4255-9E1E-CE60AEAB3120}" type="presParOf" srcId="{55E201B7-7CB3-433C-B92E-CAEAC531DC7D}" destId="{1C89D72B-C81C-4F3A-8314-3916EDBDBF6C}" srcOrd="6" destOrd="0" presId="urn:microsoft.com/office/officeart/2009/3/layout/DescendingProcess"/>
    <dgm:cxn modelId="{E86B389B-8A62-4B3D-8A30-4A4A2B417DDA}" type="presParOf" srcId="{55E201B7-7CB3-433C-B92E-CAEAC531DC7D}" destId="{33E88E22-9C2F-4399-AC60-7EDC8160D528}" srcOrd="7" destOrd="0" presId="urn:microsoft.com/office/officeart/2009/3/layout/DescendingProcess"/>
    <dgm:cxn modelId="{D1E29751-8EC2-448D-9908-1FC27E432F3E}" type="presParOf" srcId="{33E88E22-9C2F-4399-AC60-7EDC8160D528}" destId="{EEBE55F2-2FB3-4EA2-8F3C-A17CAE61ECC6}" srcOrd="0" destOrd="0" presId="urn:microsoft.com/office/officeart/2009/3/layout/DescendingProcess"/>
    <dgm:cxn modelId="{F1EC5A64-94D0-43E9-B437-80E1B31101F4}" type="presParOf" srcId="{55E201B7-7CB3-433C-B92E-CAEAC531DC7D}" destId="{DE7C7185-2885-44D8-8118-598ADA29B01A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0B3A53-9137-439D-AECF-F4692CC87FB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7A96FAC-149B-4F94-B996-1CCC2ED642D9}">
      <dgm:prSet phldrT="[Szöveg]"/>
      <dgm:spPr/>
      <dgm:t>
        <a:bodyPr/>
        <a:lstStyle/>
        <a:p>
          <a:r>
            <a:rPr lang="hu-HU" dirty="0" smtClean="0"/>
            <a:t>főszerkesztő, főszerkesztő-helyettesek</a:t>
          </a:r>
          <a:endParaRPr lang="hu-HU" dirty="0"/>
        </a:p>
      </dgm:t>
    </dgm:pt>
    <dgm:pt modelId="{01E53B5B-2BD4-43B8-BEF0-78632EF56700}" type="parTrans" cxnId="{2AD046D9-516F-490C-A99B-08DCBC63B28D}">
      <dgm:prSet/>
      <dgm:spPr/>
      <dgm:t>
        <a:bodyPr/>
        <a:lstStyle/>
        <a:p>
          <a:endParaRPr lang="hu-HU"/>
        </a:p>
      </dgm:t>
    </dgm:pt>
    <dgm:pt modelId="{9929A900-8581-4233-8637-61CE9FDA7D17}" type="sibTrans" cxnId="{2AD046D9-516F-490C-A99B-08DCBC63B28D}">
      <dgm:prSet/>
      <dgm:spPr/>
      <dgm:t>
        <a:bodyPr/>
        <a:lstStyle/>
        <a:p>
          <a:endParaRPr lang="hu-HU"/>
        </a:p>
      </dgm:t>
    </dgm:pt>
    <dgm:pt modelId="{0AC282AC-BA70-48D9-92C8-EFB62684FD56}">
      <dgm:prSet phldrT="[Szöveg]"/>
      <dgm:spPr/>
      <dgm:t>
        <a:bodyPr/>
        <a:lstStyle/>
        <a:p>
          <a:r>
            <a:rPr lang="hu-HU" dirty="0" smtClean="0"/>
            <a:t>újságírók</a:t>
          </a:r>
          <a:endParaRPr lang="hu-HU" dirty="0"/>
        </a:p>
      </dgm:t>
    </dgm:pt>
    <dgm:pt modelId="{39BE1B5F-31FC-4F82-BF55-D79FC5826D2F}" type="parTrans" cxnId="{1145AB41-733E-491F-B926-CE918EF178E3}">
      <dgm:prSet/>
      <dgm:spPr/>
      <dgm:t>
        <a:bodyPr/>
        <a:lstStyle/>
        <a:p>
          <a:endParaRPr lang="hu-HU"/>
        </a:p>
      </dgm:t>
    </dgm:pt>
    <dgm:pt modelId="{7576F329-FFFF-4D23-82BB-61EFB20B74EB}" type="sibTrans" cxnId="{1145AB41-733E-491F-B926-CE918EF178E3}">
      <dgm:prSet/>
      <dgm:spPr/>
      <dgm:t>
        <a:bodyPr/>
        <a:lstStyle/>
        <a:p>
          <a:endParaRPr lang="hu-HU"/>
        </a:p>
      </dgm:t>
    </dgm:pt>
    <dgm:pt modelId="{A3A3D334-157B-47B3-80F7-6F2382264CAF}">
      <dgm:prSet phldrT="[Szöveg]"/>
      <dgm:spPr/>
      <dgm:t>
        <a:bodyPr/>
        <a:lstStyle/>
        <a:p>
          <a:r>
            <a:rPr lang="hu-HU" dirty="0" smtClean="0"/>
            <a:t>illusztrátorok</a:t>
          </a:r>
          <a:endParaRPr lang="hu-HU" dirty="0"/>
        </a:p>
      </dgm:t>
    </dgm:pt>
    <dgm:pt modelId="{F2E1A128-A8CD-4960-BDFC-9631923FD1D5}" type="parTrans" cxnId="{FA8E1127-3649-4109-9371-132ABE73D886}">
      <dgm:prSet/>
      <dgm:spPr/>
      <dgm:t>
        <a:bodyPr/>
        <a:lstStyle/>
        <a:p>
          <a:endParaRPr lang="hu-HU"/>
        </a:p>
      </dgm:t>
    </dgm:pt>
    <dgm:pt modelId="{1863704D-75B9-4A18-9FAB-C3E6D2D2861C}" type="sibTrans" cxnId="{FA8E1127-3649-4109-9371-132ABE73D886}">
      <dgm:prSet/>
      <dgm:spPr/>
      <dgm:t>
        <a:bodyPr/>
        <a:lstStyle/>
        <a:p>
          <a:endParaRPr lang="hu-HU"/>
        </a:p>
      </dgm:t>
    </dgm:pt>
    <dgm:pt modelId="{3685D55B-9295-4355-BDB2-2AB70B1558A6}">
      <dgm:prSet phldrT="[Szöveg]"/>
      <dgm:spPr/>
      <dgm:t>
        <a:bodyPr/>
        <a:lstStyle/>
        <a:p>
          <a:r>
            <a:rPr lang="hu-HU" dirty="0" smtClean="0"/>
            <a:t>informatikusok</a:t>
          </a:r>
          <a:endParaRPr lang="hu-HU" dirty="0"/>
        </a:p>
      </dgm:t>
    </dgm:pt>
    <dgm:pt modelId="{3C1FF162-8FA4-41B9-9EDD-89CB9F09098A}" type="parTrans" cxnId="{7ECEF95D-166B-46D2-9879-6F637D2140BC}">
      <dgm:prSet/>
      <dgm:spPr/>
      <dgm:t>
        <a:bodyPr/>
        <a:lstStyle/>
        <a:p>
          <a:endParaRPr lang="hu-HU"/>
        </a:p>
      </dgm:t>
    </dgm:pt>
    <dgm:pt modelId="{9B5BACBB-EC94-4E4C-9C82-7125B7C17F99}" type="sibTrans" cxnId="{7ECEF95D-166B-46D2-9879-6F637D2140BC}">
      <dgm:prSet/>
      <dgm:spPr/>
      <dgm:t>
        <a:bodyPr/>
        <a:lstStyle/>
        <a:p>
          <a:endParaRPr lang="hu-HU"/>
        </a:p>
      </dgm:t>
    </dgm:pt>
    <dgm:pt modelId="{314FD3AF-40F8-4C6A-A440-706F2D18B3B2}">
      <dgm:prSet phldrT="[Szöveg]"/>
      <dgm:spPr/>
      <dgm:t>
        <a:bodyPr/>
        <a:lstStyle/>
        <a:p>
          <a:r>
            <a:rPr lang="hu-HU" dirty="0" smtClean="0"/>
            <a:t>színháztörténészek</a:t>
          </a:r>
          <a:endParaRPr lang="hu-HU" dirty="0"/>
        </a:p>
      </dgm:t>
    </dgm:pt>
    <dgm:pt modelId="{0BAEB3C3-1394-4BEB-B0C9-2253013CAEAF}" type="parTrans" cxnId="{4CA3451A-976F-4AF7-B76C-6039C4B2D7C8}">
      <dgm:prSet/>
      <dgm:spPr/>
      <dgm:t>
        <a:bodyPr/>
        <a:lstStyle/>
        <a:p>
          <a:endParaRPr lang="hu-HU"/>
        </a:p>
      </dgm:t>
    </dgm:pt>
    <dgm:pt modelId="{525183F3-A03A-4017-A817-D450D77BB953}" type="sibTrans" cxnId="{4CA3451A-976F-4AF7-B76C-6039C4B2D7C8}">
      <dgm:prSet/>
      <dgm:spPr/>
      <dgm:t>
        <a:bodyPr/>
        <a:lstStyle/>
        <a:p>
          <a:endParaRPr lang="hu-HU"/>
        </a:p>
      </dgm:t>
    </dgm:pt>
    <dgm:pt modelId="{0A92564E-DA14-47B4-A368-46F10F076144}">
      <dgm:prSet phldrT="[Szöveg]"/>
      <dgm:spPr/>
      <dgm:t>
        <a:bodyPr/>
        <a:lstStyle/>
        <a:p>
          <a:r>
            <a:rPr lang="hu-HU" dirty="0" smtClean="0"/>
            <a:t>irodalmárok</a:t>
          </a:r>
          <a:endParaRPr lang="hu-HU" dirty="0"/>
        </a:p>
      </dgm:t>
    </dgm:pt>
    <dgm:pt modelId="{95844F99-A1B1-4FD3-A069-78388E8E52CD}" type="parTrans" cxnId="{48AEBD50-3A69-46D7-9DE5-D0B12B0C33FD}">
      <dgm:prSet/>
      <dgm:spPr/>
      <dgm:t>
        <a:bodyPr/>
        <a:lstStyle/>
        <a:p>
          <a:endParaRPr lang="hu-HU"/>
        </a:p>
      </dgm:t>
    </dgm:pt>
    <dgm:pt modelId="{C6741083-A850-4031-A66D-E6AF19BE2315}" type="sibTrans" cxnId="{48AEBD50-3A69-46D7-9DE5-D0B12B0C33FD}">
      <dgm:prSet/>
      <dgm:spPr/>
      <dgm:t>
        <a:bodyPr/>
        <a:lstStyle/>
        <a:p>
          <a:endParaRPr lang="hu-HU"/>
        </a:p>
      </dgm:t>
    </dgm:pt>
    <dgm:pt modelId="{B440C571-5C30-41C9-B621-A649C280B399}">
      <dgm:prSet phldrT="[Szöveg]"/>
      <dgm:spPr/>
      <dgm:t>
        <a:bodyPr/>
        <a:lstStyle/>
        <a:p>
          <a:r>
            <a:rPr lang="hu-HU" dirty="0" smtClean="0"/>
            <a:t>kreatív tanácsadók</a:t>
          </a:r>
          <a:endParaRPr lang="hu-HU" dirty="0"/>
        </a:p>
      </dgm:t>
    </dgm:pt>
    <dgm:pt modelId="{57F75849-A0C4-47AB-86F8-886E438E0094}" type="parTrans" cxnId="{54AE88E9-6548-410C-8CF7-261AA3CBB472}">
      <dgm:prSet/>
      <dgm:spPr/>
      <dgm:t>
        <a:bodyPr/>
        <a:lstStyle/>
        <a:p>
          <a:endParaRPr lang="hu-HU"/>
        </a:p>
      </dgm:t>
    </dgm:pt>
    <dgm:pt modelId="{3DDEE9ED-7F81-4960-8547-204264D4FAE8}" type="sibTrans" cxnId="{54AE88E9-6548-410C-8CF7-261AA3CBB472}">
      <dgm:prSet/>
      <dgm:spPr/>
      <dgm:t>
        <a:bodyPr/>
        <a:lstStyle/>
        <a:p>
          <a:endParaRPr lang="hu-HU"/>
        </a:p>
      </dgm:t>
    </dgm:pt>
    <dgm:pt modelId="{D575FAED-F3AC-4502-8C73-05E49F98EE5E}">
      <dgm:prSet phldrT="[Szöveg]"/>
      <dgm:spPr/>
      <dgm:t>
        <a:bodyPr/>
        <a:lstStyle/>
        <a:p>
          <a:r>
            <a:rPr lang="hu-HU" dirty="0" smtClean="0"/>
            <a:t>„sajtószóvivők” </a:t>
          </a:r>
          <a:endParaRPr lang="hu-HU" dirty="0"/>
        </a:p>
      </dgm:t>
    </dgm:pt>
    <dgm:pt modelId="{42D95558-7D06-4653-B927-F2A1525B6BE1}" type="parTrans" cxnId="{D4A4EA09-5C7C-447C-BFCD-0D8CE2A7BD45}">
      <dgm:prSet/>
      <dgm:spPr/>
      <dgm:t>
        <a:bodyPr/>
        <a:lstStyle/>
        <a:p>
          <a:endParaRPr lang="hu-HU"/>
        </a:p>
      </dgm:t>
    </dgm:pt>
    <dgm:pt modelId="{180E76D9-AB87-429D-AA22-8BA3842BFB99}" type="sibTrans" cxnId="{D4A4EA09-5C7C-447C-BFCD-0D8CE2A7BD45}">
      <dgm:prSet/>
      <dgm:spPr/>
      <dgm:t>
        <a:bodyPr/>
        <a:lstStyle/>
        <a:p>
          <a:endParaRPr lang="hu-HU"/>
        </a:p>
      </dgm:t>
    </dgm:pt>
    <dgm:pt modelId="{D9D3326D-21F8-4081-9D92-F321F3FC5CFD}" type="pres">
      <dgm:prSet presAssocID="{040B3A53-9137-439D-AECF-F4692CC87F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4A728D-DBC0-4E60-866E-8298918DDE55}" type="pres">
      <dgm:prSet presAssocID="{27A96FAC-149B-4F94-B996-1CCC2ED642D9}" presName="parentLin" presStyleCnt="0"/>
      <dgm:spPr/>
    </dgm:pt>
    <dgm:pt modelId="{76000A8D-C33D-46E3-B068-957329AF059C}" type="pres">
      <dgm:prSet presAssocID="{27A96FAC-149B-4F94-B996-1CCC2ED642D9}" presName="parentLeftMargin" presStyleLbl="node1" presStyleIdx="0" presStyleCnt="8"/>
      <dgm:spPr/>
      <dgm:t>
        <a:bodyPr/>
        <a:lstStyle/>
        <a:p>
          <a:endParaRPr lang="hu-HU"/>
        </a:p>
      </dgm:t>
    </dgm:pt>
    <dgm:pt modelId="{1DC8BBC7-58A5-4B75-A208-700584A7D03F}" type="pres">
      <dgm:prSet presAssocID="{27A96FAC-149B-4F94-B996-1CCC2ED642D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3DEE2D-40B7-471F-9146-1408977AD1EF}" type="pres">
      <dgm:prSet presAssocID="{27A96FAC-149B-4F94-B996-1CCC2ED642D9}" presName="negativeSpace" presStyleCnt="0"/>
      <dgm:spPr/>
    </dgm:pt>
    <dgm:pt modelId="{426B2BBC-C0AE-4DF9-8AF2-6908432625B1}" type="pres">
      <dgm:prSet presAssocID="{27A96FAC-149B-4F94-B996-1CCC2ED642D9}" presName="childText" presStyleLbl="conFgAcc1" presStyleIdx="0" presStyleCnt="8" custLinFactY="13229" custLinFactNeighborX="-2250" custLinFactNeighborY="100000">
        <dgm:presLayoutVars>
          <dgm:bulletEnabled val="1"/>
        </dgm:presLayoutVars>
      </dgm:prSet>
      <dgm:spPr/>
    </dgm:pt>
    <dgm:pt modelId="{C9D94635-B38E-4E54-A5FD-9B0049FEA751}" type="pres">
      <dgm:prSet presAssocID="{9929A900-8581-4233-8637-61CE9FDA7D17}" presName="spaceBetweenRectangles" presStyleCnt="0"/>
      <dgm:spPr/>
    </dgm:pt>
    <dgm:pt modelId="{6730F225-5009-44A8-B31B-1F04C5F9F71B}" type="pres">
      <dgm:prSet presAssocID="{0AC282AC-BA70-48D9-92C8-EFB62684FD56}" presName="parentLin" presStyleCnt="0"/>
      <dgm:spPr/>
    </dgm:pt>
    <dgm:pt modelId="{BE8D8850-89BD-4D92-A81B-7E3606D43C34}" type="pres">
      <dgm:prSet presAssocID="{0AC282AC-BA70-48D9-92C8-EFB62684FD56}" presName="parentLeftMargin" presStyleLbl="node1" presStyleIdx="0" presStyleCnt="8"/>
      <dgm:spPr/>
      <dgm:t>
        <a:bodyPr/>
        <a:lstStyle/>
        <a:p>
          <a:endParaRPr lang="hu-HU"/>
        </a:p>
      </dgm:t>
    </dgm:pt>
    <dgm:pt modelId="{3B3DF34A-B58B-459D-86CA-F41C46107DEB}" type="pres">
      <dgm:prSet presAssocID="{0AC282AC-BA70-48D9-92C8-EFB62684FD5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27B6E8-F715-4EBC-8E7E-BE1E80708F3C}" type="pres">
      <dgm:prSet presAssocID="{0AC282AC-BA70-48D9-92C8-EFB62684FD56}" presName="negativeSpace" presStyleCnt="0"/>
      <dgm:spPr/>
    </dgm:pt>
    <dgm:pt modelId="{35F07FFE-EA4B-46E2-8956-CCB916C59B75}" type="pres">
      <dgm:prSet presAssocID="{0AC282AC-BA70-48D9-92C8-EFB62684FD56}" presName="childText" presStyleLbl="conFgAcc1" presStyleIdx="1" presStyleCnt="8">
        <dgm:presLayoutVars>
          <dgm:bulletEnabled val="1"/>
        </dgm:presLayoutVars>
      </dgm:prSet>
      <dgm:spPr/>
    </dgm:pt>
    <dgm:pt modelId="{EBB2F2EC-AE0B-4805-B030-E29617AED74C}" type="pres">
      <dgm:prSet presAssocID="{7576F329-FFFF-4D23-82BB-61EFB20B74EB}" presName="spaceBetweenRectangles" presStyleCnt="0"/>
      <dgm:spPr/>
    </dgm:pt>
    <dgm:pt modelId="{19340903-DE90-4C43-808F-07726C4A6346}" type="pres">
      <dgm:prSet presAssocID="{A3A3D334-157B-47B3-80F7-6F2382264CAF}" presName="parentLin" presStyleCnt="0"/>
      <dgm:spPr/>
    </dgm:pt>
    <dgm:pt modelId="{091D8FA0-64ED-4DF6-812A-D5038CAAB5B2}" type="pres">
      <dgm:prSet presAssocID="{A3A3D334-157B-47B3-80F7-6F2382264CAF}" presName="parentLeftMargin" presStyleLbl="node1" presStyleIdx="1" presStyleCnt="8"/>
      <dgm:spPr/>
      <dgm:t>
        <a:bodyPr/>
        <a:lstStyle/>
        <a:p>
          <a:endParaRPr lang="hu-HU"/>
        </a:p>
      </dgm:t>
    </dgm:pt>
    <dgm:pt modelId="{C7826A4D-838F-4B2F-A400-6F195BC4E905}" type="pres">
      <dgm:prSet presAssocID="{A3A3D334-157B-47B3-80F7-6F2382264CA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849EA4-88B9-41BF-8632-60C36EF0CC49}" type="pres">
      <dgm:prSet presAssocID="{A3A3D334-157B-47B3-80F7-6F2382264CAF}" presName="negativeSpace" presStyleCnt="0"/>
      <dgm:spPr/>
    </dgm:pt>
    <dgm:pt modelId="{A345E84A-C688-4CA2-87DD-B8E80C9BBE48}" type="pres">
      <dgm:prSet presAssocID="{A3A3D334-157B-47B3-80F7-6F2382264CAF}" presName="childText" presStyleLbl="conFgAcc1" presStyleIdx="2" presStyleCnt="8">
        <dgm:presLayoutVars>
          <dgm:bulletEnabled val="1"/>
        </dgm:presLayoutVars>
      </dgm:prSet>
      <dgm:spPr/>
    </dgm:pt>
    <dgm:pt modelId="{997C6154-83B2-411A-B507-D0FD897A5441}" type="pres">
      <dgm:prSet presAssocID="{1863704D-75B9-4A18-9FAB-C3E6D2D2861C}" presName="spaceBetweenRectangles" presStyleCnt="0"/>
      <dgm:spPr/>
    </dgm:pt>
    <dgm:pt modelId="{95A6AD53-E9CE-4854-AB71-62A60C98383F}" type="pres">
      <dgm:prSet presAssocID="{3685D55B-9295-4355-BDB2-2AB70B1558A6}" presName="parentLin" presStyleCnt="0"/>
      <dgm:spPr/>
    </dgm:pt>
    <dgm:pt modelId="{1E9F3E20-2E4D-4335-921B-E3FB55F55874}" type="pres">
      <dgm:prSet presAssocID="{3685D55B-9295-4355-BDB2-2AB70B1558A6}" presName="parentLeftMargin" presStyleLbl="node1" presStyleIdx="2" presStyleCnt="8"/>
      <dgm:spPr/>
      <dgm:t>
        <a:bodyPr/>
        <a:lstStyle/>
        <a:p>
          <a:endParaRPr lang="hu-HU"/>
        </a:p>
      </dgm:t>
    </dgm:pt>
    <dgm:pt modelId="{B500C114-DC3B-4F6A-B0B2-CB8091846E9C}" type="pres">
      <dgm:prSet presAssocID="{3685D55B-9295-4355-BDB2-2AB70B1558A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6C3291-EB84-4773-97ED-2C00E4650FB2}" type="pres">
      <dgm:prSet presAssocID="{3685D55B-9295-4355-BDB2-2AB70B1558A6}" presName="negativeSpace" presStyleCnt="0"/>
      <dgm:spPr/>
    </dgm:pt>
    <dgm:pt modelId="{37F648B5-93CB-4F4D-BB6E-8A579D7259B0}" type="pres">
      <dgm:prSet presAssocID="{3685D55B-9295-4355-BDB2-2AB70B1558A6}" presName="childText" presStyleLbl="conFgAcc1" presStyleIdx="3" presStyleCnt="8">
        <dgm:presLayoutVars>
          <dgm:bulletEnabled val="1"/>
        </dgm:presLayoutVars>
      </dgm:prSet>
      <dgm:spPr/>
    </dgm:pt>
    <dgm:pt modelId="{8166FF4C-258A-428A-BA9A-95C104CECB7F}" type="pres">
      <dgm:prSet presAssocID="{9B5BACBB-EC94-4E4C-9C82-7125B7C17F99}" presName="spaceBetweenRectangles" presStyleCnt="0"/>
      <dgm:spPr/>
    </dgm:pt>
    <dgm:pt modelId="{A321AF71-5A03-4241-B87C-7091E0F9EC57}" type="pres">
      <dgm:prSet presAssocID="{314FD3AF-40F8-4C6A-A440-706F2D18B3B2}" presName="parentLin" presStyleCnt="0"/>
      <dgm:spPr/>
    </dgm:pt>
    <dgm:pt modelId="{3DB7ADB0-D985-4134-9080-95BF04EBFECF}" type="pres">
      <dgm:prSet presAssocID="{314FD3AF-40F8-4C6A-A440-706F2D18B3B2}" presName="parentLeftMargin" presStyleLbl="node1" presStyleIdx="3" presStyleCnt="8"/>
      <dgm:spPr/>
      <dgm:t>
        <a:bodyPr/>
        <a:lstStyle/>
        <a:p>
          <a:endParaRPr lang="hu-HU"/>
        </a:p>
      </dgm:t>
    </dgm:pt>
    <dgm:pt modelId="{B2CE980C-0B05-44D1-8839-8E6D7403EFF6}" type="pres">
      <dgm:prSet presAssocID="{314FD3AF-40F8-4C6A-A440-706F2D18B3B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CC7B64-E5F0-4682-A6F9-CFEAB3933C12}" type="pres">
      <dgm:prSet presAssocID="{314FD3AF-40F8-4C6A-A440-706F2D18B3B2}" presName="negativeSpace" presStyleCnt="0"/>
      <dgm:spPr/>
    </dgm:pt>
    <dgm:pt modelId="{ECB712D9-2072-401E-875D-BD13D6B30FA5}" type="pres">
      <dgm:prSet presAssocID="{314FD3AF-40F8-4C6A-A440-706F2D18B3B2}" presName="childText" presStyleLbl="conFgAcc1" presStyleIdx="4" presStyleCnt="8">
        <dgm:presLayoutVars>
          <dgm:bulletEnabled val="1"/>
        </dgm:presLayoutVars>
      </dgm:prSet>
      <dgm:spPr/>
    </dgm:pt>
    <dgm:pt modelId="{98DE1C22-3020-49AB-A1B5-4135322D47A4}" type="pres">
      <dgm:prSet presAssocID="{525183F3-A03A-4017-A817-D450D77BB953}" presName="spaceBetweenRectangles" presStyleCnt="0"/>
      <dgm:spPr/>
    </dgm:pt>
    <dgm:pt modelId="{338B0C1A-078A-41AF-8E08-71D1D7F637AF}" type="pres">
      <dgm:prSet presAssocID="{0A92564E-DA14-47B4-A368-46F10F076144}" presName="parentLin" presStyleCnt="0"/>
      <dgm:spPr/>
    </dgm:pt>
    <dgm:pt modelId="{F1E77859-D04B-415C-AFB0-0DAA91760224}" type="pres">
      <dgm:prSet presAssocID="{0A92564E-DA14-47B4-A368-46F10F076144}" presName="parentLeftMargin" presStyleLbl="node1" presStyleIdx="4" presStyleCnt="8"/>
      <dgm:spPr/>
      <dgm:t>
        <a:bodyPr/>
        <a:lstStyle/>
        <a:p>
          <a:endParaRPr lang="hu-HU"/>
        </a:p>
      </dgm:t>
    </dgm:pt>
    <dgm:pt modelId="{627486BA-A64B-4AF2-BB3C-C0F0EE0BF4C9}" type="pres">
      <dgm:prSet presAssocID="{0A92564E-DA14-47B4-A368-46F10F07614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DCC65B-2148-4ADD-9E3D-0FBEAD8D416C}" type="pres">
      <dgm:prSet presAssocID="{0A92564E-DA14-47B4-A368-46F10F076144}" presName="negativeSpace" presStyleCnt="0"/>
      <dgm:spPr/>
    </dgm:pt>
    <dgm:pt modelId="{D90BB763-0B96-4D37-A7DB-ED435951A94B}" type="pres">
      <dgm:prSet presAssocID="{0A92564E-DA14-47B4-A368-46F10F076144}" presName="childText" presStyleLbl="conFgAcc1" presStyleIdx="5" presStyleCnt="8">
        <dgm:presLayoutVars>
          <dgm:bulletEnabled val="1"/>
        </dgm:presLayoutVars>
      </dgm:prSet>
      <dgm:spPr/>
    </dgm:pt>
    <dgm:pt modelId="{6AD5F3A7-3158-4D05-B8C2-C8A815AE8863}" type="pres">
      <dgm:prSet presAssocID="{C6741083-A850-4031-A66D-E6AF19BE2315}" presName="spaceBetweenRectangles" presStyleCnt="0"/>
      <dgm:spPr/>
    </dgm:pt>
    <dgm:pt modelId="{043EB701-9787-4575-A96B-B0F13B48AB71}" type="pres">
      <dgm:prSet presAssocID="{B440C571-5C30-41C9-B621-A649C280B399}" presName="parentLin" presStyleCnt="0"/>
      <dgm:spPr/>
    </dgm:pt>
    <dgm:pt modelId="{6AA6EE17-50F2-497E-B925-78F6E030F712}" type="pres">
      <dgm:prSet presAssocID="{B440C571-5C30-41C9-B621-A649C280B399}" presName="parentLeftMargin" presStyleLbl="node1" presStyleIdx="5" presStyleCnt="8"/>
      <dgm:spPr/>
      <dgm:t>
        <a:bodyPr/>
        <a:lstStyle/>
        <a:p>
          <a:endParaRPr lang="hu-HU"/>
        </a:p>
      </dgm:t>
    </dgm:pt>
    <dgm:pt modelId="{2EDD606D-BBF8-431E-84B2-CA78AA5425EF}" type="pres">
      <dgm:prSet presAssocID="{B440C571-5C30-41C9-B621-A649C280B39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6F2BEF-90D8-4E25-9689-E2A79A02FB4A}" type="pres">
      <dgm:prSet presAssocID="{B440C571-5C30-41C9-B621-A649C280B399}" presName="negativeSpace" presStyleCnt="0"/>
      <dgm:spPr/>
    </dgm:pt>
    <dgm:pt modelId="{EECB0AF3-A457-45C5-855A-3F9878ED57F6}" type="pres">
      <dgm:prSet presAssocID="{B440C571-5C30-41C9-B621-A649C280B399}" presName="childText" presStyleLbl="conFgAcc1" presStyleIdx="6" presStyleCnt="8">
        <dgm:presLayoutVars>
          <dgm:bulletEnabled val="1"/>
        </dgm:presLayoutVars>
      </dgm:prSet>
      <dgm:spPr/>
    </dgm:pt>
    <dgm:pt modelId="{DFEDA444-E523-44DC-96DE-57B6F16A97D3}" type="pres">
      <dgm:prSet presAssocID="{3DDEE9ED-7F81-4960-8547-204264D4FAE8}" presName="spaceBetweenRectangles" presStyleCnt="0"/>
      <dgm:spPr/>
    </dgm:pt>
    <dgm:pt modelId="{9384C909-C452-4681-A41A-0DD67A769F51}" type="pres">
      <dgm:prSet presAssocID="{D575FAED-F3AC-4502-8C73-05E49F98EE5E}" presName="parentLin" presStyleCnt="0"/>
      <dgm:spPr/>
    </dgm:pt>
    <dgm:pt modelId="{8C171F83-9A51-485A-8721-BB11DDAC8696}" type="pres">
      <dgm:prSet presAssocID="{D575FAED-F3AC-4502-8C73-05E49F98EE5E}" presName="parentLeftMargin" presStyleLbl="node1" presStyleIdx="6" presStyleCnt="8"/>
      <dgm:spPr/>
      <dgm:t>
        <a:bodyPr/>
        <a:lstStyle/>
        <a:p>
          <a:endParaRPr lang="hu-HU"/>
        </a:p>
      </dgm:t>
    </dgm:pt>
    <dgm:pt modelId="{6CF53645-C4CE-4770-80FA-4BA2A2BD620E}" type="pres">
      <dgm:prSet presAssocID="{D575FAED-F3AC-4502-8C73-05E49F98EE5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24DB19-65BC-4E50-AEBB-D9543D3CE81E}" type="pres">
      <dgm:prSet presAssocID="{D575FAED-F3AC-4502-8C73-05E49F98EE5E}" presName="negativeSpace" presStyleCnt="0"/>
      <dgm:spPr/>
    </dgm:pt>
    <dgm:pt modelId="{740B0C37-DE81-48AE-9AF0-F4A168FCF561}" type="pres">
      <dgm:prSet presAssocID="{D575FAED-F3AC-4502-8C73-05E49F98EE5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A289CC6-4F6A-4DCC-86A9-24C441680CB0}" type="presOf" srcId="{0AC282AC-BA70-48D9-92C8-EFB62684FD56}" destId="{BE8D8850-89BD-4D92-A81B-7E3606D43C34}" srcOrd="0" destOrd="0" presId="urn:microsoft.com/office/officeart/2005/8/layout/list1"/>
    <dgm:cxn modelId="{A11DD8D2-9995-4615-BE3D-3604C536FD52}" type="presOf" srcId="{314FD3AF-40F8-4C6A-A440-706F2D18B3B2}" destId="{B2CE980C-0B05-44D1-8839-8E6D7403EFF6}" srcOrd="1" destOrd="0" presId="urn:microsoft.com/office/officeart/2005/8/layout/list1"/>
    <dgm:cxn modelId="{F613BFB5-4410-4AE9-ACED-24B7BC7F1CAA}" type="presOf" srcId="{D575FAED-F3AC-4502-8C73-05E49F98EE5E}" destId="{6CF53645-C4CE-4770-80FA-4BA2A2BD620E}" srcOrd="1" destOrd="0" presId="urn:microsoft.com/office/officeart/2005/8/layout/list1"/>
    <dgm:cxn modelId="{1B5B53E8-951E-45D1-8A14-F3B82C9DFC19}" type="presOf" srcId="{3685D55B-9295-4355-BDB2-2AB70B1558A6}" destId="{B500C114-DC3B-4F6A-B0B2-CB8091846E9C}" srcOrd="1" destOrd="0" presId="urn:microsoft.com/office/officeart/2005/8/layout/list1"/>
    <dgm:cxn modelId="{48AEBD50-3A69-46D7-9DE5-D0B12B0C33FD}" srcId="{040B3A53-9137-439D-AECF-F4692CC87FB9}" destId="{0A92564E-DA14-47B4-A368-46F10F076144}" srcOrd="5" destOrd="0" parTransId="{95844F99-A1B1-4FD3-A069-78388E8E52CD}" sibTransId="{C6741083-A850-4031-A66D-E6AF19BE2315}"/>
    <dgm:cxn modelId="{A0655CE4-1F77-4BA9-8004-C31D4148639E}" type="presOf" srcId="{27A96FAC-149B-4F94-B996-1CCC2ED642D9}" destId="{1DC8BBC7-58A5-4B75-A208-700584A7D03F}" srcOrd="1" destOrd="0" presId="urn:microsoft.com/office/officeart/2005/8/layout/list1"/>
    <dgm:cxn modelId="{5140EE23-4E3C-4512-9EDF-751521029BA8}" type="presOf" srcId="{0AC282AC-BA70-48D9-92C8-EFB62684FD56}" destId="{3B3DF34A-B58B-459D-86CA-F41C46107DEB}" srcOrd="1" destOrd="0" presId="urn:microsoft.com/office/officeart/2005/8/layout/list1"/>
    <dgm:cxn modelId="{1145AB41-733E-491F-B926-CE918EF178E3}" srcId="{040B3A53-9137-439D-AECF-F4692CC87FB9}" destId="{0AC282AC-BA70-48D9-92C8-EFB62684FD56}" srcOrd="1" destOrd="0" parTransId="{39BE1B5F-31FC-4F82-BF55-D79FC5826D2F}" sibTransId="{7576F329-FFFF-4D23-82BB-61EFB20B74EB}"/>
    <dgm:cxn modelId="{D001FB52-268A-40D7-8A8A-4D09671F87C6}" type="presOf" srcId="{B440C571-5C30-41C9-B621-A649C280B399}" destId="{2EDD606D-BBF8-431E-84B2-CA78AA5425EF}" srcOrd="1" destOrd="0" presId="urn:microsoft.com/office/officeart/2005/8/layout/list1"/>
    <dgm:cxn modelId="{9F6CB81B-BC4D-40FB-8650-223ABD0E0277}" type="presOf" srcId="{0A92564E-DA14-47B4-A368-46F10F076144}" destId="{F1E77859-D04B-415C-AFB0-0DAA91760224}" srcOrd="0" destOrd="0" presId="urn:microsoft.com/office/officeart/2005/8/layout/list1"/>
    <dgm:cxn modelId="{8BFC0C6D-6467-4CF7-ACFC-17AC9C523568}" type="presOf" srcId="{A3A3D334-157B-47B3-80F7-6F2382264CAF}" destId="{C7826A4D-838F-4B2F-A400-6F195BC4E905}" srcOrd="1" destOrd="0" presId="urn:microsoft.com/office/officeart/2005/8/layout/list1"/>
    <dgm:cxn modelId="{2F6350A2-2D96-4A4B-B4B8-55CB856767D7}" type="presOf" srcId="{27A96FAC-149B-4F94-B996-1CCC2ED642D9}" destId="{76000A8D-C33D-46E3-B068-957329AF059C}" srcOrd="0" destOrd="0" presId="urn:microsoft.com/office/officeart/2005/8/layout/list1"/>
    <dgm:cxn modelId="{7ECEF95D-166B-46D2-9879-6F637D2140BC}" srcId="{040B3A53-9137-439D-AECF-F4692CC87FB9}" destId="{3685D55B-9295-4355-BDB2-2AB70B1558A6}" srcOrd="3" destOrd="0" parTransId="{3C1FF162-8FA4-41B9-9EDD-89CB9F09098A}" sibTransId="{9B5BACBB-EC94-4E4C-9C82-7125B7C17F99}"/>
    <dgm:cxn modelId="{1EF0935C-416C-4F14-8556-C105967BB4BC}" type="presOf" srcId="{A3A3D334-157B-47B3-80F7-6F2382264CAF}" destId="{091D8FA0-64ED-4DF6-812A-D5038CAAB5B2}" srcOrd="0" destOrd="0" presId="urn:microsoft.com/office/officeart/2005/8/layout/list1"/>
    <dgm:cxn modelId="{E755CF03-9C9F-45E8-ACB1-19D8CC210F20}" type="presOf" srcId="{314FD3AF-40F8-4C6A-A440-706F2D18B3B2}" destId="{3DB7ADB0-D985-4134-9080-95BF04EBFECF}" srcOrd="0" destOrd="0" presId="urn:microsoft.com/office/officeart/2005/8/layout/list1"/>
    <dgm:cxn modelId="{54AE88E9-6548-410C-8CF7-261AA3CBB472}" srcId="{040B3A53-9137-439D-AECF-F4692CC87FB9}" destId="{B440C571-5C30-41C9-B621-A649C280B399}" srcOrd="6" destOrd="0" parTransId="{57F75849-A0C4-47AB-86F8-886E438E0094}" sibTransId="{3DDEE9ED-7F81-4960-8547-204264D4FAE8}"/>
    <dgm:cxn modelId="{4B411C1B-DADF-479E-909A-560CFB045765}" type="presOf" srcId="{040B3A53-9137-439D-AECF-F4692CC87FB9}" destId="{D9D3326D-21F8-4081-9D92-F321F3FC5CFD}" srcOrd="0" destOrd="0" presId="urn:microsoft.com/office/officeart/2005/8/layout/list1"/>
    <dgm:cxn modelId="{F6F7CAF2-585C-41F6-B26A-26C218D13D4E}" type="presOf" srcId="{3685D55B-9295-4355-BDB2-2AB70B1558A6}" destId="{1E9F3E20-2E4D-4335-921B-E3FB55F55874}" srcOrd="0" destOrd="0" presId="urn:microsoft.com/office/officeart/2005/8/layout/list1"/>
    <dgm:cxn modelId="{4CA3451A-976F-4AF7-B76C-6039C4B2D7C8}" srcId="{040B3A53-9137-439D-AECF-F4692CC87FB9}" destId="{314FD3AF-40F8-4C6A-A440-706F2D18B3B2}" srcOrd="4" destOrd="0" parTransId="{0BAEB3C3-1394-4BEB-B0C9-2253013CAEAF}" sibTransId="{525183F3-A03A-4017-A817-D450D77BB953}"/>
    <dgm:cxn modelId="{D4A4EA09-5C7C-447C-BFCD-0D8CE2A7BD45}" srcId="{040B3A53-9137-439D-AECF-F4692CC87FB9}" destId="{D575FAED-F3AC-4502-8C73-05E49F98EE5E}" srcOrd="7" destOrd="0" parTransId="{42D95558-7D06-4653-B927-F2A1525B6BE1}" sibTransId="{180E76D9-AB87-429D-AA22-8BA3842BFB99}"/>
    <dgm:cxn modelId="{0437487E-34B3-4078-BC0A-5622C389B956}" type="presOf" srcId="{0A92564E-DA14-47B4-A368-46F10F076144}" destId="{627486BA-A64B-4AF2-BB3C-C0F0EE0BF4C9}" srcOrd="1" destOrd="0" presId="urn:microsoft.com/office/officeart/2005/8/layout/list1"/>
    <dgm:cxn modelId="{0A2C1A78-A44A-46EB-B5CE-DCE16E364FB4}" type="presOf" srcId="{B440C571-5C30-41C9-B621-A649C280B399}" destId="{6AA6EE17-50F2-497E-B925-78F6E030F712}" srcOrd="0" destOrd="0" presId="urn:microsoft.com/office/officeart/2005/8/layout/list1"/>
    <dgm:cxn modelId="{FA8E1127-3649-4109-9371-132ABE73D886}" srcId="{040B3A53-9137-439D-AECF-F4692CC87FB9}" destId="{A3A3D334-157B-47B3-80F7-6F2382264CAF}" srcOrd="2" destOrd="0" parTransId="{F2E1A128-A8CD-4960-BDFC-9631923FD1D5}" sibTransId="{1863704D-75B9-4A18-9FAB-C3E6D2D2861C}"/>
    <dgm:cxn modelId="{2AD046D9-516F-490C-A99B-08DCBC63B28D}" srcId="{040B3A53-9137-439D-AECF-F4692CC87FB9}" destId="{27A96FAC-149B-4F94-B996-1CCC2ED642D9}" srcOrd="0" destOrd="0" parTransId="{01E53B5B-2BD4-43B8-BEF0-78632EF56700}" sibTransId="{9929A900-8581-4233-8637-61CE9FDA7D17}"/>
    <dgm:cxn modelId="{39133382-372B-4780-B329-B1538686DBFA}" type="presOf" srcId="{D575FAED-F3AC-4502-8C73-05E49F98EE5E}" destId="{8C171F83-9A51-485A-8721-BB11DDAC8696}" srcOrd="0" destOrd="0" presId="urn:microsoft.com/office/officeart/2005/8/layout/list1"/>
    <dgm:cxn modelId="{D315EEB9-845C-46CC-B908-2149E763E3D2}" type="presParOf" srcId="{D9D3326D-21F8-4081-9D92-F321F3FC5CFD}" destId="{2C4A728D-DBC0-4E60-866E-8298918DDE55}" srcOrd="0" destOrd="0" presId="urn:microsoft.com/office/officeart/2005/8/layout/list1"/>
    <dgm:cxn modelId="{F7AB1D4F-AB4F-4A62-8A08-7732F261F798}" type="presParOf" srcId="{2C4A728D-DBC0-4E60-866E-8298918DDE55}" destId="{76000A8D-C33D-46E3-B068-957329AF059C}" srcOrd="0" destOrd="0" presId="urn:microsoft.com/office/officeart/2005/8/layout/list1"/>
    <dgm:cxn modelId="{87C66882-18C2-4F24-A0E3-D487EB3C3C0C}" type="presParOf" srcId="{2C4A728D-DBC0-4E60-866E-8298918DDE55}" destId="{1DC8BBC7-58A5-4B75-A208-700584A7D03F}" srcOrd="1" destOrd="0" presId="urn:microsoft.com/office/officeart/2005/8/layout/list1"/>
    <dgm:cxn modelId="{B066B37B-3F2B-4924-A3C7-1E298D7E16C4}" type="presParOf" srcId="{D9D3326D-21F8-4081-9D92-F321F3FC5CFD}" destId="{133DEE2D-40B7-471F-9146-1408977AD1EF}" srcOrd="1" destOrd="0" presId="urn:microsoft.com/office/officeart/2005/8/layout/list1"/>
    <dgm:cxn modelId="{C56A9779-929A-48CF-8F70-124395FBD905}" type="presParOf" srcId="{D9D3326D-21F8-4081-9D92-F321F3FC5CFD}" destId="{426B2BBC-C0AE-4DF9-8AF2-6908432625B1}" srcOrd="2" destOrd="0" presId="urn:microsoft.com/office/officeart/2005/8/layout/list1"/>
    <dgm:cxn modelId="{3F3A7237-DCC3-408A-9C21-A7F303AC36B9}" type="presParOf" srcId="{D9D3326D-21F8-4081-9D92-F321F3FC5CFD}" destId="{C9D94635-B38E-4E54-A5FD-9B0049FEA751}" srcOrd="3" destOrd="0" presId="urn:microsoft.com/office/officeart/2005/8/layout/list1"/>
    <dgm:cxn modelId="{98C82B2E-9247-4ED1-A1C1-E53C83E29C14}" type="presParOf" srcId="{D9D3326D-21F8-4081-9D92-F321F3FC5CFD}" destId="{6730F225-5009-44A8-B31B-1F04C5F9F71B}" srcOrd="4" destOrd="0" presId="urn:microsoft.com/office/officeart/2005/8/layout/list1"/>
    <dgm:cxn modelId="{FD97FE35-0050-4AD8-9807-6F873923DF99}" type="presParOf" srcId="{6730F225-5009-44A8-B31B-1F04C5F9F71B}" destId="{BE8D8850-89BD-4D92-A81B-7E3606D43C34}" srcOrd="0" destOrd="0" presId="urn:microsoft.com/office/officeart/2005/8/layout/list1"/>
    <dgm:cxn modelId="{8E4A91E3-E4C5-4E8E-B1DB-AFCF130FDCEE}" type="presParOf" srcId="{6730F225-5009-44A8-B31B-1F04C5F9F71B}" destId="{3B3DF34A-B58B-459D-86CA-F41C46107DEB}" srcOrd="1" destOrd="0" presId="urn:microsoft.com/office/officeart/2005/8/layout/list1"/>
    <dgm:cxn modelId="{D1927B5B-B5F7-4649-A3E7-4B47AAEA23A4}" type="presParOf" srcId="{D9D3326D-21F8-4081-9D92-F321F3FC5CFD}" destId="{BC27B6E8-F715-4EBC-8E7E-BE1E80708F3C}" srcOrd="5" destOrd="0" presId="urn:microsoft.com/office/officeart/2005/8/layout/list1"/>
    <dgm:cxn modelId="{53A0C7A1-6478-45D9-90E8-1F8C70CC6DD5}" type="presParOf" srcId="{D9D3326D-21F8-4081-9D92-F321F3FC5CFD}" destId="{35F07FFE-EA4B-46E2-8956-CCB916C59B75}" srcOrd="6" destOrd="0" presId="urn:microsoft.com/office/officeart/2005/8/layout/list1"/>
    <dgm:cxn modelId="{81AFB64D-6B67-47C0-9A6B-83213A2AA88E}" type="presParOf" srcId="{D9D3326D-21F8-4081-9D92-F321F3FC5CFD}" destId="{EBB2F2EC-AE0B-4805-B030-E29617AED74C}" srcOrd="7" destOrd="0" presId="urn:microsoft.com/office/officeart/2005/8/layout/list1"/>
    <dgm:cxn modelId="{AC9A182E-0717-4FB9-A161-554546F7B18C}" type="presParOf" srcId="{D9D3326D-21F8-4081-9D92-F321F3FC5CFD}" destId="{19340903-DE90-4C43-808F-07726C4A6346}" srcOrd="8" destOrd="0" presId="urn:microsoft.com/office/officeart/2005/8/layout/list1"/>
    <dgm:cxn modelId="{A2B932EC-C979-49E7-A09C-29FF7C4A1AB0}" type="presParOf" srcId="{19340903-DE90-4C43-808F-07726C4A6346}" destId="{091D8FA0-64ED-4DF6-812A-D5038CAAB5B2}" srcOrd="0" destOrd="0" presId="urn:microsoft.com/office/officeart/2005/8/layout/list1"/>
    <dgm:cxn modelId="{E5B93DCA-1196-4A83-B4E2-FC0BEBDDD141}" type="presParOf" srcId="{19340903-DE90-4C43-808F-07726C4A6346}" destId="{C7826A4D-838F-4B2F-A400-6F195BC4E905}" srcOrd="1" destOrd="0" presId="urn:microsoft.com/office/officeart/2005/8/layout/list1"/>
    <dgm:cxn modelId="{98B135C5-8669-45DE-8258-B4E9EFF6ED0F}" type="presParOf" srcId="{D9D3326D-21F8-4081-9D92-F321F3FC5CFD}" destId="{BF849EA4-88B9-41BF-8632-60C36EF0CC49}" srcOrd="9" destOrd="0" presId="urn:microsoft.com/office/officeart/2005/8/layout/list1"/>
    <dgm:cxn modelId="{B6B9821D-9F80-4AB1-A992-8000D5277115}" type="presParOf" srcId="{D9D3326D-21F8-4081-9D92-F321F3FC5CFD}" destId="{A345E84A-C688-4CA2-87DD-B8E80C9BBE48}" srcOrd="10" destOrd="0" presId="urn:microsoft.com/office/officeart/2005/8/layout/list1"/>
    <dgm:cxn modelId="{6654EFB8-AEFE-4F4B-9B1C-B7FAB6ECCAAF}" type="presParOf" srcId="{D9D3326D-21F8-4081-9D92-F321F3FC5CFD}" destId="{997C6154-83B2-411A-B507-D0FD897A5441}" srcOrd="11" destOrd="0" presId="urn:microsoft.com/office/officeart/2005/8/layout/list1"/>
    <dgm:cxn modelId="{8B14DE6A-A31D-42A5-BF8F-94C2BC88C27A}" type="presParOf" srcId="{D9D3326D-21F8-4081-9D92-F321F3FC5CFD}" destId="{95A6AD53-E9CE-4854-AB71-62A60C98383F}" srcOrd="12" destOrd="0" presId="urn:microsoft.com/office/officeart/2005/8/layout/list1"/>
    <dgm:cxn modelId="{BB799FB7-E92B-402D-8D22-BDE537DCF195}" type="presParOf" srcId="{95A6AD53-E9CE-4854-AB71-62A60C98383F}" destId="{1E9F3E20-2E4D-4335-921B-E3FB55F55874}" srcOrd="0" destOrd="0" presId="urn:microsoft.com/office/officeart/2005/8/layout/list1"/>
    <dgm:cxn modelId="{BFDC9BDE-2579-4359-A56A-5D4AB1A8ECD4}" type="presParOf" srcId="{95A6AD53-E9CE-4854-AB71-62A60C98383F}" destId="{B500C114-DC3B-4F6A-B0B2-CB8091846E9C}" srcOrd="1" destOrd="0" presId="urn:microsoft.com/office/officeart/2005/8/layout/list1"/>
    <dgm:cxn modelId="{866085F2-1180-4B00-ACBD-0255C332BA03}" type="presParOf" srcId="{D9D3326D-21F8-4081-9D92-F321F3FC5CFD}" destId="{056C3291-EB84-4773-97ED-2C00E4650FB2}" srcOrd="13" destOrd="0" presId="urn:microsoft.com/office/officeart/2005/8/layout/list1"/>
    <dgm:cxn modelId="{3DC2DCAA-BF1A-424B-B35C-0F2666E9B387}" type="presParOf" srcId="{D9D3326D-21F8-4081-9D92-F321F3FC5CFD}" destId="{37F648B5-93CB-4F4D-BB6E-8A579D7259B0}" srcOrd="14" destOrd="0" presId="urn:microsoft.com/office/officeart/2005/8/layout/list1"/>
    <dgm:cxn modelId="{99021564-2CA7-4AA7-82C8-6FA7EB7A7206}" type="presParOf" srcId="{D9D3326D-21F8-4081-9D92-F321F3FC5CFD}" destId="{8166FF4C-258A-428A-BA9A-95C104CECB7F}" srcOrd="15" destOrd="0" presId="urn:microsoft.com/office/officeart/2005/8/layout/list1"/>
    <dgm:cxn modelId="{062ED55F-41D3-4B2D-A16F-58D36BF1DD61}" type="presParOf" srcId="{D9D3326D-21F8-4081-9D92-F321F3FC5CFD}" destId="{A321AF71-5A03-4241-B87C-7091E0F9EC57}" srcOrd="16" destOrd="0" presId="urn:microsoft.com/office/officeart/2005/8/layout/list1"/>
    <dgm:cxn modelId="{9DE7A355-340F-4562-B9BC-6A1E734DF6E3}" type="presParOf" srcId="{A321AF71-5A03-4241-B87C-7091E0F9EC57}" destId="{3DB7ADB0-D985-4134-9080-95BF04EBFECF}" srcOrd="0" destOrd="0" presId="urn:microsoft.com/office/officeart/2005/8/layout/list1"/>
    <dgm:cxn modelId="{4B2706BD-F45B-4349-B2EA-E911E87EA90A}" type="presParOf" srcId="{A321AF71-5A03-4241-B87C-7091E0F9EC57}" destId="{B2CE980C-0B05-44D1-8839-8E6D7403EFF6}" srcOrd="1" destOrd="0" presId="urn:microsoft.com/office/officeart/2005/8/layout/list1"/>
    <dgm:cxn modelId="{2DEC9B64-79AD-48D3-9EEE-321807AB8C1F}" type="presParOf" srcId="{D9D3326D-21F8-4081-9D92-F321F3FC5CFD}" destId="{EBCC7B64-E5F0-4682-A6F9-CFEAB3933C12}" srcOrd="17" destOrd="0" presId="urn:microsoft.com/office/officeart/2005/8/layout/list1"/>
    <dgm:cxn modelId="{A429D93D-8E26-4A4B-A267-8A85E27AAEA1}" type="presParOf" srcId="{D9D3326D-21F8-4081-9D92-F321F3FC5CFD}" destId="{ECB712D9-2072-401E-875D-BD13D6B30FA5}" srcOrd="18" destOrd="0" presId="urn:microsoft.com/office/officeart/2005/8/layout/list1"/>
    <dgm:cxn modelId="{21EFDD3A-66F3-4BFC-9295-EC4F838E604C}" type="presParOf" srcId="{D9D3326D-21F8-4081-9D92-F321F3FC5CFD}" destId="{98DE1C22-3020-49AB-A1B5-4135322D47A4}" srcOrd="19" destOrd="0" presId="urn:microsoft.com/office/officeart/2005/8/layout/list1"/>
    <dgm:cxn modelId="{5E4E9CB2-9CD2-42CA-A9EF-E901B4D75CAB}" type="presParOf" srcId="{D9D3326D-21F8-4081-9D92-F321F3FC5CFD}" destId="{338B0C1A-078A-41AF-8E08-71D1D7F637AF}" srcOrd="20" destOrd="0" presId="urn:microsoft.com/office/officeart/2005/8/layout/list1"/>
    <dgm:cxn modelId="{00923BA0-C0F4-40A9-BE59-02D5016144C2}" type="presParOf" srcId="{338B0C1A-078A-41AF-8E08-71D1D7F637AF}" destId="{F1E77859-D04B-415C-AFB0-0DAA91760224}" srcOrd="0" destOrd="0" presId="urn:microsoft.com/office/officeart/2005/8/layout/list1"/>
    <dgm:cxn modelId="{EFB9A1DA-5FEB-4CFD-ACCC-871852AC6910}" type="presParOf" srcId="{338B0C1A-078A-41AF-8E08-71D1D7F637AF}" destId="{627486BA-A64B-4AF2-BB3C-C0F0EE0BF4C9}" srcOrd="1" destOrd="0" presId="urn:microsoft.com/office/officeart/2005/8/layout/list1"/>
    <dgm:cxn modelId="{B19DC6E3-653E-4271-A857-7372272B4113}" type="presParOf" srcId="{D9D3326D-21F8-4081-9D92-F321F3FC5CFD}" destId="{EEDCC65B-2148-4ADD-9E3D-0FBEAD8D416C}" srcOrd="21" destOrd="0" presId="urn:microsoft.com/office/officeart/2005/8/layout/list1"/>
    <dgm:cxn modelId="{10F759A6-1F23-4052-B375-7B6CD419DAE9}" type="presParOf" srcId="{D9D3326D-21F8-4081-9D92-F321F3FC5CFD}" destId="{D90BB763-0B96-4D37-A7DB-ED435951A94B}" srcOrd="22" destOrd="0" presId="urn:microsoft.com/office/officeart/2005/8/layout/list1"/>
    <dgm:cxn modelId="{38B871DA-0F1A-4E46-9CDF-4C8352D4CDEC}" type="presParOf" srcId="{D9D3326D-21F8-4081-9D92-F321F3FC5CFD}" destId="{6AD5F3A7-3158-4D05-B8C2-C8A815AE8863}" srcOrd="23" destOrd="0" presId="urn:microsoft.com/office/officeart/2005/8/layout/list1"/>
    <dgm:cxn modelId="{A33D6FCB-18D7-4D71-A515-A38FAA9E4934}" type="presParOf" srcId="{D9D3326D-21F8-4081-9D92-F321F3FC5CFD}" destId="{043EB701-9787-4575-A96B-B0F13B48AB71}" srcOrd="24" destOrd="0" presId="urn:microsoft.com/office/officeart/2005/8/layout/list1"/>
    <dgm:cxn modelId="{6CBE0156-84EA-45AF-B721-DB6A9AC21EA2}" type="presParOf" srcId="{043EB701-9787-4575-A96B-B0F13B48AB71}" destId="{6AA6EE17-50F2-497E-B925-78F6E030F712}" srcOrd="0" destOrd="0" presId="urn:microsoft.com/office/officeart/2005/8/layout/list1"/>
    <dgm:cxn modelId="{AE54903D-DA35-4EBD-B8EE-B95581DA040E}" type="presParOf" srcId="{043EB701-9787-4575-A96B-B0F13B48AB71}" destId="{2EDD606D-BBF8-431E-84B2-CA78AA5425EF}" srcOrd="1" destOrd="0" presId="urn:microsoft.com/office/officeart/2005/8/layout/list1"/>
    <dgm:cxn modelId="{12D2D696-089C-43A5-8901-10549367F991}" type="presParOf" srcId="{D9D3326D-21F8-4081-9D92-F321F3FC5CFD}" destId="{0E6F2BEF-90D8-4E25-9689-E2A79A02FB4A}" srcOrd="25" destOrd="0" presId="urn:microsoft.com/office/officeart/2005/8/layout/list1"/>
    <dgm:cxn modelId="{B1C822BF-A839-4ADB-A2DE-FD5658C9D699}" type="presParOf" srcId="{D9D3326D-21F8-4081-9D92-F321F3FC5CFD}" destId="{EECB0AF3-A457-45C5-855A-3F9878ED57F6}" srcOrd="26" destOrd="0" presId="urn:microsoft.com/office/officeart/2005/8/layout/list1"/>
    <dgm:cxn modelId="{2C61EB27-A2C3-4287-8526-CA1987868969}" type="presParOf" srcId="{D9D3326D-21F8-4081-9D92-F321F3FC5CFD}" destId="{DFEDA444-E523-44DC-96DE-57B6F16A97D3}" srcOrd="27" destOrd="0" presId="urn:microsoft.com/office/officeart/2005/8/layout/list1"/>
    <dgm:cxn modelId="{2CFC2A04-DC1B-4C27-AC4E-B4327DFC86BC}" type="presParOf" srcId="{D9D3326D-21F8-4081-9D92-F321F3FC5CFD}" destId="{9384C909-C452-4681-A41A-0DD67A769F51}" srcOrd="28" destOrd="0" presId="urn:microsoft.com/office/officeart/2005/8/layout/list1"/>
    <dgm:cxn modelId="{4E0FC6AD-C5A2-4661-8AA6-4E88FD291DFD}" type="presParOf" srcId="{9384C909-C452-4681-A41A-0DD67A769F51}" destId="{8C171F83-9A51-485A-8721-BB11DDAC8696}" srcOrd="0" destOrd="0" presId="urn:microsoft.com/office/officeart/2005/8/layout/list1"/>
    <dgm:cxn modelId="{96AF3F69-C320-4291-AE4B-944F7F25E121}" type="presParOf" srcId="{9384C909-C452-4681-A41A-0DD67A769F51}" destId="{6CF53645-C4CE-4770-80FA-4BA2A2BD620E}" srcOrd="1" destOrd="0" presId="urn:microsoft.com/office/officeart/2005/8/layout/list1"/>
    <dgm:cxn modelId="{E933D439-0D3F-4349-B7AC-52CDC941871C}" type="presParOf" srcId="{D9D3326D-21F8-4081-9D92-F321F3FC5CFD}" destId="{9124DB19-65BC-4E50-AEBB-D9543D3CE81E}" srcOrd="29" destOrd="0" presId="urn:microsoft.com/office/officeart/2005/8/layout/list1"/>
    <dgm:cxn modelId="{8D8F04D7-E3AE-4950-BEBE-7203E7DFFA6F}" type="presParOf" srcId="{D9D3326D-21F8-4081-9D92-F321F3FC5CFD}" destId="{740B0C37-DE81-48AE-9AF0-F4A168FCF56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88B1B-5723-4179-993D-C93C26FE21AC}">
      <dsp:nvSpPr>
        <dsp:cNvPr id="0" name=""/>
        <dsp:cNvSpPr/>
      </dsp:nvSpPr>
      <dsp:spPr>
        <a:xfrm>
          <a:off x="3089319" y="1942"/>
          <a:ext cx="1409878" cy="916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tudásépítés</a:t>
          </a:r>
          <a:endParaRPr lang="hu-HU" sz="1600" kern="1200" dirty="0"/>
        </a:p>
      </dsp:txBody>
      <dsp:txXfrm>
        <a:off x="3134055" y="46678"/>
        <a:ext cx="1320406" cy="826949"/>
      </dsp:txXfrm>
    </dsp:sp>
    <dsp:sp modelId="{71660629-40E1-420F-8D24-2F0F8F7B77FA}">
      <dsp:nvSpPr>
        <dsp:cNvPr id="0" name=""/>
        <dsp:cNvSpPr/>
      </dsp:nvSpPr>
      <dsp:spPr>
        <a:xfrm>
          <a:off x="1963267" y="460153"/>
          <a:ext cx="3661983" cy="3661983"/>
        </a:xfrm>
        <a:custGeom>
          <a:avLst/>
          <a:gdLst/>
          <a:ahLst/>
          <a:cxnLst/>
          <a:rect l="0" t="0" r="0" b="0"/>
          <a:pathLst>
            <a:path>
              <a:moveTo>
                <a:pt x="2724826" y="232996"/>
              </a:moveTo>
              <a:arcTo wR="1830991" hR="1830991" stAng="17953222" swAng="121187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9A71B-0F37-4314-B256-C4A27F92DDE0}">
      <dsp:nvSpPr>
        <dsp:cNvPr id="0" name=""/>
        <dsp:cNvSpPr/>
      </dsp:nvSpPr>
      <dsp:spPr>
        <a:xfrm>
          <a:off x="4830696" y="1267126"/>
          <a:ext cx="1409878" cy="916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problémameg</a:t>
          </a:r>
          <a:r>
            <a:rPr lang="hu-HU" sz="1600" kern="1200" dirty="0" smtClean="0"/>
            <a:t>-oldó készség</a:t>
          </a:r>
          <a:endParaRPr lang="hu-HU" sz="1600" kern="1200" dirty="0"/>
        </a:p>
      </dsp:txBody>
      <dsp:txXfrm>
        <a:off x="4875432" y="1311862"/>
        <a:ext cx="1320406" cy="826949"/>
      </dsp:txXfrm>
    </dsp:sp>
    <dsp:sp modelId="{39CA43E4-F44C-4128-8BCC-D6F564490741}">
      <dsp:nvSpPr>
        <dsp:cNvPr id="0" name=""/>
        <dsp:cNvSpPr/>
      </dsp:nvSpPr>
      <dsp:spPr>
        <a:xfrm>
          <a:off x="1963267" y="460153"/>
          <a:ext cx="3661983" cy="3661983"/>
        </a:xfrm>
        <a:custGeom>
          <a:avLst/>
          <a:gdLst/>
          <a:ahLst/>
          <a:cxnLst/>
          <a:rect l="0" t="0" r="0" b="0"/>
          <a:pathLst>
            <a:path>
              <a:moveTo>
                <a:pt x="3657595" y="1957679"/>
              </a:moveTo>
              <a:arcTo wR="1830991" hR="1830991" stAng="21838051" swAng="135998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523B1-1FE7-4D5E-A9C1-03E36F700BFA}">
      <dsp:nvSpPr>
        <dsp:cNvPr id="0" name=""/>
        <dsp:cNvSpPr/>
      </dsp:nvSpPr>
      <dsp:spPr>
        <a:xfrm>
          <a:off x="4165549" y="3314238"/>
          <a:ext cx="1409878" cy="916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kreativitás és innováció</a:t>
          </a:r>
          <a:endParaRPr lang="hu-HU" sz="1600" kern="1200" dirty="0"/>
        </a:p>
      </dsp:txBody>
      <dsp:txXfrm>
        <a:off x="4210285" y="3358974"/>
        <a:ext cx="1320406" cy="826949"/>
      </dsp:txXfrm>
    </dsp:sp>
    <dsp:sp modelId="{6567EAB7-C0BE-46C1-94CF-7FF669DF4862}">
      <dsp:nvSpPr>
        <dsp:cNvPr id="0" name=""/>
        <dsp:cNvSpPr/>
      </dsp:nvSpPr>
      <dsp:spPr>
        <a:xfrm>
          <a:off x="1963267" y="460153"/>
          <a:ext cx="3661983" cy="3661983"/>
        </a:xfrm>
        <a:custGeom>
          <a:avLst/>
          <a:gdLst/>
          <a:ahLst/>
          <a:cxnLst/>
          <a:rect l="0" t="0" r="0" b="0"/>
          <a:pathLst>
            <a:path>
              <a:moveTo>
                <a:pt x="2055790" y="3648131"/>
              </a:moveTo>
              <a:arcTo wR="1830991" hR="1830991" stAng="4976866" swAng="8462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8C18-4E66-41FF-AC66-F9F11AABD9A6}">
      <dsp:nvSpPr>
        <dsp:cNvPr id="0" name=""/>
        <dsp:cNvSpPr/>
      </dsp:nvSpPr>
      <dsp:spPr>
        <a:xfrm>
          <a:off x="2013089" y="3314238"/>
          <a:ext cx="1409878" cy="916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együttműködés</a:t>
          </a:r>
          <a:endParaRPr lang="hu-HU" sz="1600" kern="1200" dirty="0"/>
        </a:p>
      </dsp:txBody>
      <dsp:txXfrm>
        <a:off x="2057825" y="3358974"/>
        <a:ext cx="1320406" cy="826949"/>
      </dsp:txXfrm>
    </dsp:sp>
    <dsp:sp modelId="{AF77041B-82D6-4554-ADD4-3B571E8F0ED8}">
      <dsp:nvSpPr>
        <dsp:cNvPr id="0" name=""/>
        <dsp:cNvSpPr/>
      </dsp:nvSpPr>
      <dsp:spPr>
        <a:xfrm>
          <a:off x="1963267" y="460153"/>
          <a:ext cx="3661983" cy="3661983"/>
        </a:xfrm>
        <a:custGeom>
          <a:avLst/>
          <a:gdLst/>
          <a:ahLst/>
          <a:cxnLst/>
          <a:rect l="0" t="0" r="0" b="0"/>
          <a:pathLst>
            <a:path>
              <a:moveTo>
                <a:pt x="194289" y="2651805"/>
              </a:moveTo>
              <a:arcTo wR="1830991" hR="1830991" stAng="9201961" swAng="135998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E858D-E390-4C62-8565-F735C994FA04}">
      <dsp:nvSpPr>
        <dsp:cNvPr id="0" name=""/>
        <dsp:cNvSpPr/>
      </dsp:nvSpPr>
      <dsp:spPr>
        <a:xfrm>
          <a:off x="1347943" y="1267126"/>
          <a:ext cx="1409878" cy="9164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IKT-használat</a:t>
          </a:r>
          <a:endParaRPr lang="hu-HU" sz="1600" kern="1200" dirty="0"/>
        </a:p>
      </dsp:txBody>
      <dsp:txXfrm>
        <a:off x="1392679" y="1311862"/>
        <a:ext cx="1320406" cy="826949"/>
      </dsp:txXfrm>
    </dsp:sp>
    <dsp:sp modelId="{2197C564-8342-4415-A452-20F1EADB14DD}">
      <dsp:nvSpPr>
        <dsp:cNvPr id="0" name=""/>
        <dsp:cNvSpPr/>
      </dsp:nvSpPr>
      <dsp:spPr>
        <a:xfrm>
          <a:off x="1963267" y="460153"/>
          <a:ext cx="3661983" cy="3661983"/>
        </a:xfrm>
        <a:custGeom>
          <a:avLst/>
          <a:gdLst/>
          <a:ahLst/>
          <a:cxnLst/>
          <a:rect l="0" t="0" r="0" b="0"/>
          <a:pathLst>
            <a:path>
              <a:moveTo>
                <a:pt x="440391" y="639874"/>
              </a:moveTo>
              <a:arcTo wR="1830991" hR="1830991" stAng="13234901" swAng="121187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5508-75B1-4D62-9458-A80681052C7D}">
      <dsp:nvSpPr>
        <dsp:cNvPr id="0" name=""/>
        <dsp:cNvSpPr/>
      </dsp:nvSpPr>
      <dsp:spPr>
        <a:xfrm>
          <a:off x="1351859" y="894"/>
          <a:ext cx="1671196" cy="1671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kultúraazonos pedagógia</a:t>
          </a:r>
          <a:endParaRPr lang="hu-HU" sz="1500" kern="1200" dirty="0"/>
        </a:p>
      </dsp:txBody>
      <dsp:txXfrm>
        <a:off x="1596600" y="245635"/>
        <a:ext cx="1181714" cy="1181714"/>
      </dsp:txXfrm>
    </dsp:sp>
    <dsp:sp modelId="{67B6C48B-C26E-47AF-A0CC-EBCFF6C2DDA9}">
      <dsp:nvSpPr>
        <dsp:cNvPr id="0" name=""/>
        <dsp:cNvSpPr/>
      </dsp:nvSpPr>
      <dsp:spPr>
        <a:xfrm>
          <a:off x="1702810" y="1807792"/>
          <a:ext cx="969293" cy="96929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1831290" y="2178450"/>
        <a:ext cx="712333" cy="227977"/>
      </dsp:txXfrm>
    </dsp:sp>
    <dsp:sp modelId="{EBA835DD-4E35-4D83-B99B-13CC2F066E41}">
      <dsp:nvSpPr>
        <dsp:cNvPr id="0" name=""/>
        <dsp:cNvSpPr/>
      </dsp:nvSpPr>
      <dsp:spPr>
        <a:xfrm>
          <a:off x="1351859" y="2912787"/>
          <a:ext cx="1671196" cy="1671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digitális kultúra</a:t>
          </a:r>
          <a:endParaRPr lang="hu-HU" sz="1500" kern="1200" dirty="0"/>
        </a:p>
      </dsp:txBody>
      <dsp:txXfrm>
        <a:off x="1596600" y="3157528"/>
        <a:ext cx="1181714" cy="1181714"/>
      </dsp:txXfrm>
    </dsp:sp>
    <dsp:sp modelId="{86A78EA2-4322-47D5-B523-7546282CF654}">
      <dsp:nvSpPr>
        <dsp:cNvPr id="0" name=""/>
        <dsp:cNvSpPr/>
      </dsp:nvSpPr>
      <dsp:spPr>
        <a:xfrm>
          <a:off x="3273735" y="1981596"/>
          <a:ext cx="531440" cy="621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3273735" y="2105933"/>
        <a:ext cx="372008" cy="373011"/>
      </dsp:txXfrm>
    </dsp:sp>
    <dsp:sp modelId="{7D548AFC-BFC4-484A-93D5-2720A0C0B842}">
      <dsp:nvSpPr>
        <dsp:cNvPr id="0" name=""/>
        <dsp:cNvSpPr/>
      </dsp:nvSpPr>
      <dsp:spPr>
        <a:xfrm>
          <a:off x="4025773" y="621242"/>
          <a:ext cx="3342392" cy="33423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digitáliskultúra -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- azonos pedagógia</a:t>
          </a:r>
          <a:endParaRPr lang="hu-HU" sz="2300" kern="1200" dirty="0"/>
        </a:p>
      </dsp:txBody>
      <dsp:txXfrm>
        <a:off x="4515255" y="1110724"/>
        <a:ext cx="2363428" cy="2363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5C84-7EAA-44AE-8E59-F58C66A50998}">
      <dsp:nvSpPr>
        <dsp:cNvPr id="0" name=""/>
        <dsp:cNvSpPr/>
      </dsp:nvSpPr>
      <dsp:spPr>
        <a:xfrm rot="10800000">
          <a:off x="1974135" y="3143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1. kommunikáció, együttműködés, társas helyzetek</a:t>
          </a:r>
          <a:endParaRPr lang="hu-HU" sz="2200" kern="1200" dirty="0"/>
        </a:p>
      </dsp:txBody>
      <dsp:txXfrm rot="10800000">
        <a:off x="2100754" y="3143"/>
        <a:ext cx="7208297" cy="506476"/>
      </dsp:txXfrm>
    </dsp:sp>
    <dsp:sp modelId="{DF94B533-A9E9-4786-911E-5EF3B29B69E6}">
      <dsp:nvSpPr>
        <dsp:cNvPr id="0" name=""/>
        <dsp:cNvSpPr/>
      </dsp:nvSpPr>
      <dsp:spPr>
        <a:xfrm>
          <a:off x="1720897" y="3143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2D16C2-2B07-4D8E-A74E-5DF6EB9AD812}">
      <dsp:nvSpPr>
        <dsp:cNvPr id="0" name=""/>
        <dsp:cNvSpPr/>
      </dsp:nvSpPr>
      <dsp:spPr>
        <a:xfrm rot="10800000">
          <a:off x="1974135" y="636238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2. keretek, közösen kialakított szabályok</a:t>
          </a:r>
          <a:endParaRPr lang="hu-HU" sz="2200" kern="1200" dirty="0"/>
        </a:p>
      </dsp:txBody>
      <dsp:txXfrm rot="10800000">
        <a:off x="2100754" y="636238"/>
        <a:ext cx="7208297" cy="506476"/>
      </dsp:txXfrm>
    </dsp:sp>
    <dsp:sp modelId="{8A558A3C-F446-493F-8208-336A789CCCEC}">
      <dsp:nvSpPr>
        <dsp:cNvPr id="0" name=""/>
        <dsp:cNvSpPr/>
      </dsp:nvSpPr>
      <dsp:spPr>
        <a:xfrm>
          <a:off x="1720897" y="636238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55940C-9BB7-4ADA-B04E-9B0A6D40C7EF}">
      <dsp:nvSpPr>
        <dsp:cNvPr id="0" name=""/>
        <dsp:cNvSpPr/>
      </dsp:nvSpPr>
      <dsp:spPr>
        <a:xfrm rot="10800000">
          <a:off x="1974135" y="1269333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3. kavalkád, sokfélelég</a:t>
          </a:r>
          <a:endParaRPr lang="hu-HU" sz="2200" kern="1200" dirty="0"/>
        </a:p>
      </dsp:txBody>
      <dsp:txXfrm rot="10800000">
        <a:off x="2100754" y="1269333"/>
        <a:ext cx="7208297" cy="506476"/>
      </dsp:txXfrm>
    </dsp:sp>
    <dsp:sp modelId="{1F403A29-FD38-4916-8600-2C2A30760266}">
      <dsp:nvSpPr>
        <dsp:cNvPr id="0" name=""/>
        <dsp:cNvSpPr/>
      </dsp:nvSpPr>
      <dsp:spPr>
        <a:xfrm>
          <a:off x="1720897" y="1269333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6D3E56-EF75-45E8-98EF-450EAF9F4C1C}">
      <dsp:nvSpPr>
        <dsp:cNvPr id="0" name=""/>
        <dsp:cNvSpPr/>
      </dsp:nvSpPr>
      <dsp:spPr>
        <a:xfrm rot="10800000">
          <a:off x="1974135" y="1902428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4. kezdeményezés, a választás lehetősége</a:t>
          </a:r>
          <a:endParaRPr lang="hu-HU" sz="2200" kern="1200" dirty="0"/>
        </a:p>
      </dsp:txBody>
      <dsp:txXfrm rot="10800000">
        <a:off x="2100754" y="1902428"/>
        <a:ext cx="7208297" cy="506476"/>
      </dsp:txXfrm>
    </dsp:sp>
    <dsp:sp modelId="{F9986267-7D0B-4DC3-9BAD-04F0ABC17E56}">
      <dsp:nvSpPr>
        <dsp:cNvPr id="0" name=""/>
        <dsp:cNvSpPr/>
      </dsp:nvSpPr>
      <dsp:spPr>
        <a:xfrm>
          <a:off x="1720897" y="1902428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2F400B-0093-4044-958E-6AC900DFB19A}">
      <dsp:nvSpPr>
        <dsp:cNvPr id="0" name=""/>
        <dsp:cNvSpPr/>
      </dsp:nvSpPr>
      <dsp:spPr>
        <a:xfrm rot="10800000">
          <a:off x="1974135" y="2535523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5. kreativitás, alkotó tevékenység</a:t>
          </a:r>
          <a:endParaRPr lang="hu-HU" sz="2200" kern="1200" dirty="0"/>
        </a:p>
      </dsp:txBody>
      <dsp:txXfrm rot="10800000">
        <a:off x="2100754" y="2535523"/>
        <a:ext cx="7208297" cy="506476"/>
      </dsp:txXfrm>
    </dsp:sp>
    <dsp:sp modelId="{A863ACBF-A154-475D-B3FE-0EF8E92FFDAE}">
      <dsp:nvSpPr>
        <dsp:cNvPr id="0" name=""/>
        <dsp:cNvSpPr/>
      </dsp:nvSpPr>
      <dsp:spPr>
        <a:xfrm>
          <a:off x="1720897" y="2535523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E0F939-4A76-4B57-9A0F-EA28293CF622}">
      <dsp:nvSpPr>
        <dsp:cNvPr id="0" name=""/>
        <dsp:cNvSpPr/>
      </dsp:nvSpPr>
      <dsp:spPr>
        <a:xfrm rot="10800000">
          <a:off x="1974135" y="3168618"/>
          <a:ext cx="7334916" cy="5064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34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6. kritikai gondolkodás, értelmezés, a saját tudás kialakítása </a:t>
          </a:r>
          <a:endParaRPr lang="hu-HU" sz="2200" kern="1200" dirty="0"/>
        </a:p>
      </dsp:txBody>
      <dsp:txXfrm rot="10800000">
        <a:off x="2100754" y="3168618"/>
        <a:ext cx="7208297" cy="506476"/>
      </dsp:txXfrm>
    </dsp:sp>
    <dsp:sp modelId="{50BAFB41-6842-495F-BA72-59009CD2AA2A}">
      <dsp:nvSpPr>
        <dsp:cNvPr id="0" name=""/>
        <dsp:cNvSpPr/>
      </dsp:nvSpPr>
      <dsp:spPr>
        <a:xfrm>
          <a:off x="1720897" y="3168618"/>
          <a:ext cx="506476" cy="5064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8EF03-FEAC-4DA9-9F14-2DA8312739A1}">
      <dsp:nvSpPr>
        <dsp:cNvPr id="0" name=""/>
        <dsp:cNvSpPr/>
      </dsp:nvSpPr>
      <dsp:spPr>
        <a:xfrm>
          <a:off x="2622432" y="424998"/>
          <a:ext cx="5785084" cy="386367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F4E3E-2668-4881-9072-34E6DCE0762B}">
      <dsp:nvSpPr>
        <dsp:cNvPr id="0" name=""/>
        <dsp:cNvSpPr/>
      </dsp:nvSpPr>
      <dsp:spPr>
        <a:xfrm>
          <a:off x="5514974" y="1131280"/>
          <a:ext cx="771" cy="245110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10547-8167-4F1A-B64C-7C66858CC858}">
      <dsp:nvSpPr>
        <dsp:cNvPr id="0" name=""/>
        <dsp:cNvSpPr/>
      </dsp:nvSpPr>
      <dsp:spPr>
        <a:xfrm>
          <a:off x="2815268" y="1037006"/>
          <a:ext cx="2506870" cy="2639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hordozhatóak</a:t>
          </a:r>
          <a:endParaRPr lang="hu-H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multifunkcionálisak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interaktívak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motiválóak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aktivizálják a tanulókat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módszertani megújulásra ösztönöznek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segít a különleges bánásmódot igénylők differenciálásában</a:t>
          </a:r>
        </a:p>
      </dsp:txBody>
      <dsp:txXfrm>
        <a:off x="2815268" y="1037006"/>
        <a:ext cx="2506870" cy="2639654"/>
      </dsp:txXfrm>
    </dsp:sp>
    <dsp:sp modelId="{63580CE2-8028-43FC-A194-CC64B795BFE9}">
      <dsp:nvSpPr>
        <dsp:cNvPr id="0" name=""/>
        <dsp:cNvSpPr/>
      </dsp:nvSpPr>
      <dsp:spPr>
        <a:xfrm>
          <a:off x="5707811" y="1037006"/>
          <a:ext cx="2506870" cy="26396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nincs minden tanulónak saját eszköze</a:t>
          </a:r>
          <a:endParaRPr lang="hu-H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nem egyformák a készülékek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elterelheti a tanulók figyelmét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technikai akadályok  </a:t>
          </a:r>
          <a:endParaRPr lang="hu-HU" sz="1800" kern="1200" dirty="0"/>
        </a:p>
      </dsp:txBody>
      <dsp:txXfrm>
        <a:off x="5707811" y="1037006"/>
        <a:ext cx="2506870" cy="2639654"/>
      </dsp:txXfrm>
    </dsp:sp>
    <dsp:sp modelId="{5C641FAC-A6E3-4210-94ED-FACD5DC19A40}">
      <dsp:nvSpPr>
        <dsp:cNvPr id="0" name=""/>
        <dsp:cNvSpPr/>
      </dsp:nvSpPr>
      <dsp:spPr>
        <a:xfrm rot="16200000">
          <a:off x="443421" y="1214830"/>
          <a:ext cx="3393840" cy="96418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Előnyök</a:t>
          </a:r>
          <a:endParaRPr lang="hu-HU" sz="2300" kern="1200" dirty="0"/>
        </a:p>
      </dsp:txBody>
      <dsp:txXfrm>
        <a:off x="589142" y="1602416"/>
        <a:ext cx="3102398" cy="480450"/>
      </dsp:txXfrm>
    </dsp:sp>
    <dsp:sp modelId="{48F4A21A-F89D-460D-8A71-90A927972BF3}">
      <dsp:nvSpPr>
        <dsp:cNvPr id="0" name=""/>
        <dsp:cNvSpPr/>
      </dsp:nvSpPr>
      <dsp:spPr>
        <a:xfrm rot="5400000">
          <a:off x="7192687" y="2534657"/>
          <a:ext cx="3393840" cy="96418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Hátrányok</a:t>
          </a:r>
          <a:endParaRPr lang="hu-HU" sz="2300" kern="1200" dirty="0"/>
        </a:p>
      </dsp:txBody>
      <dsp:txXfrm>
        <a:off x="7338408" y="2630801"/>
        <a:ext cx="3102398" cy="480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4AF60A-713C-41BA-9788-4C493DDC0A9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5AC5C5-1A57-4420-8AFB-CE41693A794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5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6EE328-6AFF-436B-881F-213D5608454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7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8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6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480828-6983-48AD-9E27-CBD3696F837E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8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08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ergo.fegyverneki8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hyperlink" Target="https://issuu.com/10.c/docs/l__mpal__z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10.c/docs/l__mpal__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1247" y="1004552"/>
            <a:ext cx="10993549" cy="252481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Hogyan használjuk okosan az </a:t>
            </a:r>
            <a:r>
              <a:rPr lang="hu-HU" sz="4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okoseszközöket</a:t>
            </a:r>
            <a:r>
              <a:rPr lang="hu-H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hu-H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Mobilalapú megoldások a komplex kompetenciafejlesztésre: </a:t>
            </a:r>
            <a:b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 alkalmazásoktól  a  projektpedagógiáig</a:t>
            </a:r>
            <a:r>
              <a:rPr lang="hu-HU" sz="4800" dirty="0"/>
              <a:t/>
            </a:r>
            <a:br>
              <a:rPr lang="hu-HU" sz="4800" dirty="0"/>
            </a:b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1247" y="4404621"/>
            <a:ext cx="8533357" cy="2116181"/>
          </a:xfrm>
        </p:spPr>
        <p:txBody>
          <a:bodyPr>
            <a:normAutofit/>
          </a:bodyPr>
          <a:lstStyle/>
          <a:p>
            <a:pPr algn="ctr"/>
            <a:r>
              <a:rPr lang="hu-HU" sz="2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Fegyverneki Gergő</a:t>
            </a:r>
            <a:endParaRPr lang="hu-HU" sz="2400" cap="none" dirty="0" smtClean="0">
              <a:solidFill>
                <a:schemeClr val="bg1"/>
              </a:solidFill>
            </a:endParaRPr>
          </a:p>
          <a:p>
            <a:pPr algn="ctr"/>
            <a:r>
              <a:rPr lang="hu-HU" sz="2000" i="1" cap="none" dirty="0">
                <a:solidFill>
                  <a:schemeClr val="bg1"/>
                </a:solidFill>
              </a:rPr>
              <a:t>t</a:t>
            </a:r>
            <a:r>
              <a:rPr lang="hu-HU" sz="2000" i="1" cap="none" dirty="0" smtClean="0">
                <a:solidFill>
                  <a:schemeClr val="bg1"/>
                </a:solidFill>
              </a:rPr>
              <a:t>anár, tréner, digitális pedagógia szakértő</a:t>
            </a:r>
          </a:p>
          <a:p>
            <a:pPr algn="ctr"/>
            <a:r>
              <a:rPr lang="hu-HU" sz="2000" i="1" cap="none" dirty="0" smtClean="0">
                <a:solidFill>
                  <a:schemeClr val="bg1"/>
                </a:solidFill>
              </a:rPr>
              <a:t>Debreceni </a:t>
            </a:r>
            <a:r>
              <a:rPr lang="hu-HU" sz="2000" i="1" cap="none" dirty="0">
                <a:solidFill>
                  <a:schemeClr val="bg1"/>
                </a:solidFill>
              </a:rPr>
              <a:t>F</a:t>
            </a:r>
            <a:r>
              <a:rPr lang="hu-HU" sz="2000" i="1" cap="none" dirty="0" smtClean="0">
                <a:solidFill>
                  <a:schemeClr val="bg1"/>
                </a:solidFill>
              </a:rPr>
              <a:t>azekas </a:t>
            </a:r>
            <a:r>
              <a:rPr lang="hu-HU" sz="2000" i="1" cap="none" dirty="0">
                <a:solidFill>
                  <a:schemeClr val="bg1"/>
                </a:solidFill>
              </a:rPr>
              <a:t>M</a:t>
            </a:r>
            <a:r>
              <a:rPr lang="hu-HU" sz="2000" i="1" cap="none" dirty="0" smtClean="0">
                <a:solidFill>
                  <a:schemeClr val="bg1"/>
                </a:solidFill>
              </a:rPr>
              <a:t>ihály Gimnázium, Debreceni Egyetem Tanárképzési Központ</a:t>
            </a:r>
            <a:endParaRPr lang="hu-HU" sz="2000" i="1" cap="none" dirty="0">
              <a:solidFill>
                <a:schemeClr val="bg1"/>
              </a:solidFill>
            </a:endParaRPr>
          </a:p>
          <a:p>
            <a:pPr algn="ctr"/>
            <a:r>
              <a:rPr lang="hu-HU" sz="1800" i="1" cap="none" dirty="0" smtClean="0">
                <a:solidFill>
                  <a:schemeClr val="bg1"/>
                </a:solidFill>
              </a:rPr>
              <a:t>E-mail: </a:t>
            </a:r>
            <a:r>
              <a:rPr lang="hu-HU" sz="1800" i="1" cap="none" dirty="0" smtClean="0">
                <a:solidFill>
                  <a:schemeClr val="bg1"/>
                </a:solidFill>
                <a:hlinkClick r:id="rId2"/>
              </a:rPr>
              <a:t>gergo.fegyverneki87@</a:t>
            </a:r>
            <a:r>
              <a:rPr lang="hu-HU" sz="1800" i="1" cap="none" dirty="0" err="1" smtClean="0">
                <a:solidFill>
                  <a:schemeClr val="bg1"/>
                </a:solidFill>
                <a:hlinkClick r:id="rId2"/>
              </a:rPr>
              <a:t>gmail.com</a:t>
            </a:r>
            <a:r>
              <a:rPr lang="hu-HU" sz="1800" i="1" cap="none" dirty="0" smtClean="0">
                <a:solidFill>
                  <a:schemeClr val="bg1"/>
                </a:solidFill>
              </a:rPr>
              <a:t> </a:t>
            </a:r>
            <a:endParaRPr lang="hu-HU" sz="1800" i="1" cap="none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8" y="4404621"/>
            <a:ext cx="2536621" cy="16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Mobiltanulás (</a:t>
            </a:r>
            <a:r>
              <a:rPr lang="hu-HU" sz="4000" dirty="0" err="1" smtClean="0"/>
              <a:t>m-learning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sp>
        <p:nvSpPr>
          <p:cNvPr id="4" name="Téglalap 3"/>
          <p:cNvSpPr/>
          <p:nvPr/>
        </p:nvSpPr>
        <p:spPr>
          <a:xfrm>
            <a:off x="945397" y="2274837"/>
            <a:ext cx="9051009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hu-HU" sz="2400" b="1" dirty="0">
                <a:solidFill>
                  <a:schemeClr val="tx2"/>
                </a:solidFill>
              </a:rPr>
              <a:t>Mobiltanulás (</a:t>
            </a:r>
            <a:r>
              <a:rPr lang="hu-HU" sz="2400" b="1" dirty="0" err="1">
                <a:solidFill>
                  <a:schemeClr val="tx2"/>
                </a:solidFill>
              </a:rPr>
              <a:t>m-learning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hu-HU" sz="2400" dirty="0">
                <a:solidFill>
                  <a:schemeClr val="tx2"/>
                </a:solidFill>
              </a:rPr>
              <a:t>a hordozható méretű eszközökkel támogatott, mindenütt jelenlévő tanulás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hu-HU" sz="2400" dirty="0">
              <a:solidFill>
                <a:schemeClr val="tx2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hu-HU" sz="2400" b="1" dirty="0" smtClean="0">
                <a:solidFill>
                  <a:schemeClr val="tx2"/>
                </a:solidFill>
              </a:rPr>
              <a:t>BYOD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(</a:t>
            </a:r>
            <a:r>
              <a:rPr lang="hu-HU" sz="2400" b="1" dirty="0" err="1" smtClean="0">
                <a:solidFill>
                  <a:schemeClr val="tx2"/>
                </a:solidFill>
              </a:rPr>
              <a:t>Bring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</a:rPr>
              <a:t>Your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</a:rPr>
              <a:t>Own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err="1" smtClean="0">
                <a:solidFill>
                  <a:schemeClr val="tx2"/>
                </a:solidFill>
              </a:rPr>
              <a:t>Diveces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hu-HU" sz="2400" dirty="0">
                <a:solidFill>
                  <a:schemeClr val="tx2"/>
                </a:solidFill>
              </a:rPr>
              <a:t>saját eszköz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hu-HU" sz="2400" dirty="0">
                <a:solidFill>
                  <a:schemeClr val="tx2"/>
                </a:solidFill>
              </a:rPr>
              <a:t>hatékony mobilhasználat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hu-HU" sz="2400" dirty="0">
                <a:solidFill>
                  <a:schemeClr val="tx2"/>
                </a:solidFill>
              </a:rPr>
              <a:t>IKT informatikaterem nélkül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hu-HU" sz="2400" dirty="0">
              <a:solidFill>
                <a:schemeClr val="tx2"/>
              </a:solidFill>
            </a:endParaRPr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pic>
        <p:nvPicPr>
          <p:cNvPr id="5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19" y="4032613"/>
            <a:ext cx="4132881" cy="28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2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tanórai mobilhasználat előnyei és hátrányai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890421"/>
              </p:ext>
            </p:extLst>
          </p:nvPr>
        </p:nvGraphicFramePr>
        <p:xfrm>
          <a:off x="581025" y="1983346"/>
          <a:ext cx="11029950" cy="471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9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Játékból praktikus taneszköz</a:t>
            </a:r>
            <a:endParaRPr lang="hu-HU" sz="4000" dirty="0"/>
          </a:p>
        </p:txBody>
      </p:sp>
      <p:pic>
        <p:nvPicPr>
          <p:cNvPr id="8" name="Picture 2" descr="Képtalálat a következ&amp;odblac;re: „makett csontváz maket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33" y="3384593"/>
            <a:ext cx="3122753" cy="23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3"/>
          <p:cNvSpPr>
            <a:spLocks noGrp="1"/>
          </p:cNvSpPr>
          <p:nvPr>
            <p:ph sz="half" idx="4294967295"/>
          </p:nvPr>
        </p:nvSpPr>
        <p:spPr>
          <a:xfrm>
            <a:off x="1781535" y="2214271"/>
            <a:ext cx="3474720" cy="4023360"/>
          </a:xfrm>
          <a:prstGeom prst="rect">
            <a:avLst/>
          </a:prstGeom>
          <a:ln>
            <a:solidFill>
              <a:srgbClr val="FFFF00"/>
            </a:solidFill>
            <a:prstDash val="sysDot"/>
          </a:ln>
        </p:spPr>
        <p:txBody>
          <a:bodyPr/>
          <a:lstStyle/>
          <a:p>
            <a:pPr lvl="0"/>
            <a:endParaRPr lang="hu-HU" u="none" strike="noStrike" dirty="0">
              <a:effectLst/>
            </a:endParaRPr>
          </a:p>
        </p:txBody>
      </p:sp>
      <p:sp>
        <p:nvSpPr>
          <p:cNvPr id="10" name="Tartalom helye 5"/>
          <p:cNvSpPr>
            <a:spLocks noGrp="1"/>
          </p:cNvSpPr>
          <p:nvPr>
            <p:ph sz="quarter" idx="4294967295"/>
          </p:nvPr>
        </p:nvSpPr>
        <p:spPr>
          <a:xfrm>
            <a:off x="5732086" y="2214271"/>
            <a:ext cx="3474720" cy="40233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5054651" y="4057049"/>
            <a:ext cx="1146629" cy="6821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6" descr="Képtalálat a következ&amp;odblac;re: „tankönyv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08" y="2344028"/>
            <a:ext cx="1963763" cy="14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443" y="4785411"/>
            <a:ext cx="1585894" cy="1281402"/>
          </a:xfrm>
          <a:prstGeom prst="rect">
            <a:avLst/>
          </a:prstGeom>
        </p:spPr>
      </p:pic>
      <p:pic>
        <p:nvPicPr>
          <p:cNvPr id="14" name="Picture 14" descr="Képtalálat a következ&amp;odblac;re: „mobiltelefon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80" y="2679408"/>
            <a:ext cx="3093085" cy="30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4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7414" y="1114656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/>
              <a:t>Játékból </a:t>
            </a:r>
            <a:br>
              <a:rPr lang="hu-HU" sz="2800" b="1" dirty="0" smtClean="0"/>
            </a:br>
            <a:r>
              <a:rPr lang="hu-HU" sz="2800" b="1" dirty="0" smtClean="0"/>
              <a:t>praktikus és  komplex  taneszköz</a:t>
            </a:r>
            <a:br>
              <a:rPr lang="hu-HU" sz="2800" b="1" dirty="0" smtClean="0"/>
            </a:b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4400" dirty="0" smtClean="0"/>
              <a:t>Játékból praktikus taneszköz</a:t>
            </a:r>
            <a:r>
              <a:rPr lang="hu-HU" sz="4400" b="1" dirty="0" smtClean="0"/>
              <a:t/>
            </a:r>
            <a:br>
              <a:rPr lang="hu-HU" sz="4400" b="1" dirty="0" smtClean="0"/>
            </a:b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4277532" y="1937289"/>
            <a:ext cx="3781588" cy="47734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4602760" y="2627633"/>
            <a:ext cx="3078924" cy="3835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hu-HU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számológép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érőeszköz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egyzetelés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ép- és videorögzítés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szavazórendszer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pplikációk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tudásbázisok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tartalomelőállítás</a:t>
            </a: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6095999" y="2142679"/>
            <a:ext cx="254001" cy="24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3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6655" y="3686140"/>
            <a:ext cx="10993549" cy="1475013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  <a:t>Hasznos applikációk</a:t>
            </a:r>
            <a:endParaRPr lang="hu-H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70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Akropolisz interaktív 3d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278251"/>
            <a:ext cx="11029615" cy="2836630"/>
          </a:xfrm>
        </p:spPr>
        <p:txBody>
          <a:bodyPr>
            <a:normAutofit/>
          </a:bodyPr>
          <a:lstStyle/>
          <a:p>
            <a:r>
              <a:rPr lang="hu-HU" sz="2400" dirty="0"/>
              <a:t>magyar nyelvű is</a:t>
            </a:r>
          </a:p>
          <a:p>
            <a:r>
              <a:rPr lang="hu-HU" sz="2400" dirty="0"/>
              <a:t>tantárgyak: történelem, irodalom, földrajz, rajz, nyelvtan, idegen nyelv, matematika</a:t>
            </a:r>
          </a:p>
          <a:p>
            <a:r>
              <a:rPr lang="hu-HU" sz="2400" dirty="0"/>
              <a:t>videó, kvíz</a:t>
            </a:r>
          </a:p>
          <a:p>
            <a:r>
              <a:rPr lang="hu-HU" sz="2400" dirty="0"/>
              <a:t> virtuális séta, leírások, kerület- területszámítás</a:t>
            </a:r>
          </a:p>
        </p:txBody>
      </p:sp>
      <p:pic>
        <p:nvPicPr>
          <p:cNvPr id="4" name="Picture 2" descr="  Akropolisz Interaktív 3D – képerny&amp;odblac;ké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6" y="3942977"/>
            <a:ext cx="3954887" cy="24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47" y="4939570"/>
            <a:ext cx="1475212" cy="14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1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err="1" smtClean="0"/>
              <a:t>Beaker</a:t>
            </a:r>
            <a:r>
              <a:rPr lang="hu-HU" sz="4000" dirty="0" smtClean="0"/>
              <a:t> </a:t>
            </a:r>
            <a:r>
              <a:rPr lang="hu-HU" sz="4000" dirty="0" err="1" smtClean="0"/>
              <a:t>chemical</a:t>
            </a:r>
            <a:r>
              <a:rPr lang="hu-HU" sz="4000" dirty="0" smtClean="0"/>
              <a:t> mix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tantárgyak: kémia</a:t>
            </a:r>
          </a:p>
          <a:p>
            <a:r>
              <a:rPr lang="hu-HU" sz="2400" dirty="0"/>
              <a:t>kijelző </a:t>
            </a:r>
            <a:r>
              <a:rPr lang="hu-HU" sz="2400" dirty="0">
                <a:sym typeface="Wingdings" panose="05000000000000000000" pitchFamily="2" charset="2"/>
              </a:rPr>
              <a:t> kémcső</a:t>
            </a:r>
          </a:p>
          <a:p>
            <a:r>
              <a:rPr lang="hu-HU" sz="2400" dirty="0">
                <a:sym typeface="Wingdings" panose="05000000000000000000" pitchFamily="2" charset="2"/>
              </a:rPr>
              <a:t>elemek</a:t>
            </a:r>
          </a:p>
          <a:p>
            <a:r>
              <a:rPr lang="hu-HU" sz="2400" dirty="0"/>
              <a:t>reakcióegyenletek </a:t>
            </a:r>
          </a:p>
          <a:p>
            <a:r>
              <a:rPr lang="hu-HU" sz="2400" dirty="0"/>
              <a:t>biztonságos kísérletezés</a:t>
            </a:r>
          </a:p>
          <a:p>
            <a:r>
              <a:rPr lang="hu-HU" sz="2400" dirty="0"/>
              <a:t>fizetős verzióban </a:t>
            </a:r>
            <a:br>
              <a:rPr lang="hu-HU" sz="2400" dirty="0"/>
            </a:br>
            <a:r>
              <a:rPr lang="hu-HU" sz="2400" dirty="0"/>
              <a:t>még interaktívabb</a:t>
            </a:r>
          </a:p>
        </p:txBody>
      </p:sp>
      <p:pic>
        <p:nvPicPr>
          <p:cNvPr id="4" name="Picture 4" descr="Képtalálat a következ&amp;odblac;re: „beaker chemical mix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74" y="2180496"/>
            <a:ext cx="2962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0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err="1" smtClean="0"/>
              <a:t>QR-kód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szinte az élet minden területén</a:t>
            </a:r>
          </a:p>
          <a:p>
            <a:r>
              <a:rPr lang="hu-HU" sz="2400" dirty="0"/>
              <a:t>kétdimenziós vonalkódok</a:t>
            </a:r>
          </a:p>
          <a:p>
            <a:r>
              <a:rPr lang="hu-HU" sz="2400" b="1" dirty="0" err="1"/>
              <a:t>q</a:t>
            </a:r>
            <a:r>
              <a:rPr lang="hu-HU" sz="2400" dirty="0" err="1"/>
              <a:t>uick</a:t>
            </a:r>
            <a:r>
              <a:rPr lang="hu-HU" sz="2400" dirty="0"/>
              <a:t> </a:t>
            </a:r>
            <a:r>
              <a:rPr lang="hu-HU" sz="2400" b="1" dirty="0" err="1"/>
              <a:t>r</a:t>
            </a:r>
            <a:r>
              <a:rPr lang="hu-HU" sz="2400" dirty="0" err="1"/>
              <a:t>esponse</a:t>
            </a:r>
            <a:r>
              <a:rPr lang="hu-HU" sz="2400" dirty="0"/>
              <a:t> (gyors válasz)</a:t>
            </a:r>
          </a:p>
          <a:p>
            <a:r>
              <a:rPr lang="hu-HU" sz="2400" dirty="0"/>
              <a:t>adatok (weboldal, névjegy, GPS-koordináták) tárolása</a:t>
            </a:r>
          </a:p>
          <a:p>
            <a:r>
              <a:rPr lang="hu-HU" sz="2400" dirty="0"/>
              <a:t>könnyebbség</a:t>
            </a:r>
          </a:p>
        </p:txBody>
      </p:sp>
      <p:pic>
        <p:nvPicPr>
          <p:cNvPr id="4" name="Picture 2" descr="Your 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36" y="4977976"/>
            <a:ext cx="1761643" cy="17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erg&amp;odblac; Fegyverneki fénykép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0" y="3499259"/>
            <a:ext cx="2205754" cy="2957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Képtalálat a következ&amp;odblac;re: „qr kódos dobókock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22" y="4977976"/>
            <a:ext cx="2077185" cy="155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85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Story </a:t>
            </a:r>
            <a:r>
              <a:rPr lang="hu-HU" sz="4000" dirty="0" err="1" smtClean="0"/>
              <a:t>dice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történetkockák</a:t>
            </a:r>
          </a:p>
          <a:p>
            <a:r>
              <a:rPr lang="hu-HU" sz="2400" dirty="0"/>
              <a:t>történetmesélés</a:t>
            </a:r>
          </a:p>
          <a:p>
            <a:r>
              <a:rPr lang="hu-HU" sz="2400" dirty="0"/>
              <a:t>önkifejezés, kreativitás, kommunikáció</a:t>
            </a:r>
          </a:p>
          <a:p>
            <a:r>
              <a:rPr lang="hu-HU" sz="2400" dirty="0"/>
              <a:t>kreatív írás, anyanyelvi és idegen nyelvi szövegalkotás</a:t>
            </a:r>
            <a:r>
              <a:rPr lang="hu-HU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matematika </a:t>
            </a:r>
            <a:r>
              <a:rPr lang="hu-HU" sz="2400" dirty="0"/>
              <a:t>feladatok kitalálása</a:t>
            </a:r>
          </a:p>
        </p:txBody>
      </p:sp>
      <p:pic>
        <p:nvPicPr>
          <p:cNvPr id="4" name="Picture 2" descr="Képtalálat a következ&amp;odblac;re: „story dice google pla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72" y="2180496"/>
            <a:ext cx="1584771" cy="2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éptalálat a következ&amp;odblac;re: „story dice google pla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98" y="2569705"/>
            <a:ext cx="1449299" cy="14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7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Szólás-ok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magyar szólások és közmondások</a:t>
            </a:r>
          </a:p>
          <a:p>
            <a:r>
              <a:rPr lang="hu-HU" sz="2400" dirty="0"/>
              <a:t>véletlenszerűen vagy sorrendben</a:t>
            </a:r>
          </a:p>
          <a:p>
            <a:r>
              <a:rPr lang="hu-HU" sz="2400" dirty="0"/>
              <a:t>szabadon kereshető szólások</a:t>
            </a:r>
          </a:p>
          <a:p>
            <a:r>
              <a:rPr lang="hu-HU" sz="2400" dirty="0"/>
              <a:t>megjelölés</a:t>
            </a:r>
          </a:p>
          <a:p>
            <a:r>
              <a:rPr lang="hu-HU" sz="2400" dirty="0"/>
              <a:t>kiegészítés vagy a jó válasz kiválasztása</a:t>
            </a:r>
          </a:p>
        </p:txBody>
      </p:sp>
      <p:pic>
        <p:nvPicPr>
          <p:cNvPr id="4" name="Picture 2" descr="  Magyar szólások, közmondások – képerny&amp;odblac;ké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62" y="2180496"/>
            <a:ext cx="2904732" cy="43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4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1157" y="3717136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A 21. századi iskola</a:t>
            </a:r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94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1673" y="3345178"/>
            <a:ext cx="10993549" cy="1475013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  <a:t>Digitális projektpedagógia – </a:t>
            </a:r>
            <a:b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  <a:t>jó gyakorlat</a:t>
            </a:r>
            <a:endParaRPr lang="hu-H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91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A projektmódszer</a:t>
            </a:r>
            <a:endParaRPr lang="hu-HU" sz="40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32140"/>
              </p:ext>
            </p:extLst>
          </p:nvPr>
        </p:nvGraphicFramePr>
        <p:xfrm>
          <a:off x="1675729" y="2412486"/>
          <a:ext cx="8228124" cy="3833768"/>
        </p:xfrm>
        <a:graphic>
          <a:graphicData uri="http://schemas.openxmlformats.org/drawingml/2006/table">
            <a:tbl>
              <a:tblPr/>
              <a:tblGrid>
                <a:gridCol w="2634419"/>
                <a:gridCol w="2898012"/>
                <a:gridCol w="2695693"/>
              </a:tblGrid>
              <a:tr h="781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Valós probléma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Életszerű helyzetek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Motiváció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1230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Tanulók tevékenykedtetése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Tantárgyi kapcsolódások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Összefüggések feltárása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78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Együttműködés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Problémamegoldás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Belső indíttatás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942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Közösségi érdekek 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Értékteremtés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Projektmunka (produktum)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0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911" y="182880"/>
            <a:ext cx="10058400" cy="15246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A projektötlet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81345"/>
              </p:ext>
            </p:extLst>
          </p:nvPr>
        </p:nvGraphicFramePr>
        <p:xfrm>
          <a:off x="261257" y="1385971"/>
          <a:ext cx="9170126" cy="444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61257" y="5577840"/>
            <a:ext cx="1118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Ez nem felesleges dráma! 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Bánk bán értelmezésétől az IKT-eszközökkel támogatott közös tudásépítésig</a:t>
            </a:r>
          </a:p>
          <a:p>
            <a:pPr algn="r"/>
            <a:endParaRPr lang="hu-HU" sz="2000" dirty="0"/>
          </a:p>
        </p:txBody>
      </p:sp>
      <p:pic>
        <p:nvPicPr>
          <p:cNvPr id="6" name="Kép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00" y="2423814"/>
            <a:ext cx="2217459" cy="315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Your QR Co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63" y="3545163"/>
            <a:ext cx="1882337" cy="18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76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Választható munkakörök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2011652"/>
              </p:ext>
            </p:extLst>
          </p:nvPr>
        </p:nvGraphicFramePr>
        <p:xfrm>
          <a:off x="608149" y="14374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67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éptalálat a következ&amp;odblac;re: „okostelef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13" y="5029924"/>
            <a:ext cx="2201081" cy="18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5346" y="20639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Az interaktív újság különlegességei</a:t>
            </a: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38975" y="2068140"/>
            <a:ext cx="8820935" cy="4911634"/>
          </a:xfrm>
        </p:spPr>
        <p:txBody>
          <a:bodyPr>
            <a:normAutofit lnSpcReduction="10000"/>
          </a:bodyPr>
          <a:lstStyle/>
          <a:p>
            <a:r>
              <a:rPr lang="hu-HU" sz="2200" dirty="0"/>
              <a:t>s</a:t>
            </a:r>
            <a:r>
              <a:rPr lang="hu-HU" sz="2200" dirty="0" smtClean="0"/>
              <a:t>okrétű tudástár</a:t>
            </a:r>
          </a:p>
          <a:p>
            <a:r>
              <a:rPr lang="hu-HU" sz="2200" dirty="0" smtClean="0"/>
              <a:t>mobileszközök bevonása</a:t>
            </a:r>
          </a:p>
          <a:p>
            <a:r>
              <a:rPr lang="hu-HU" sz="2200" dirty="0"/>
              <a:t>kiterjesztett valóság (AR)</a:t>
            </a:r>
          </a:p>
          <a:p>
            <a:r>
              <a:rPr lang="hu-HU" sz="2200" dirty="0" smtClean="0"/>
              <a:t>megmozduló képek (mint a Harry Potterben)</a:t>
            </a:r>
          </a:p>
          <a:p>
            <a:r>
              <a:rPr lang="hu-HU" sz="2200" dirty="0" smtClean="0"/>
              <a:t>saját fejlesztésű </a:t>
            </a:r>
            <a:r>
              <a:rPr lang="hu-HU" sz="2200" dirty="0" err="1" smtClean="0"/>
              <a:t>androidos</a:t>
            </a:r>
            <a:r>
              <a:rPr lang="hu-HU" sz="2200" dirty="0" smtClean="0"/>
              <a:t> </a:t>
            </a:r>
            <a:r>
              <a:rPr lang="hu-HU" sz="2200" dirty="0" err="1" smtClean="0"/>
              <a:t>app</a:t>
            </a:r>
            <a:r>
              <a:rPr lang="hu-HU" sz="2200" dirty="0"/>
              <a:t> </a:t>
            </a:r>
            <a:r>
              <a:rPr lang="hu-HU" sz="2200" dirty="0" smtClean="0"/>
              <a:t>(Lámpaláz) </a:t>
            </a:r>
          </a:p>
          <a:p>
            <a:r>
              <a:rPr lang="hu-HU" sz="2200" dirty="0"/>
              <a:t>h</a:t>
            </a:r>
            <a:r>
              <a:rPr lang="hu-HU" sz="2200" dirty="0" smtClean="0"/>
              <a:t>íd a nyomtatott könyv és a digitális tér között </a:t>
            </a:r>
          </a:p>
          <a:p>
            <a:r>
              <a:rPr lang="hu-HU" sz="2200" dirty="0" smtClean="0"/>
              <a:t>különleges interjúk és színházkritikák</a:t>
            </a:r>
          </a:p>
          <a:p>
            <a:r>
              <a:rPr lang="hu-HU" sz="2200" dirty="0"/>
              <a:t>m</a:t>
            </a:r>
            <a:r>
              <a:rPr lang="hu-HU" sz="2200" dirty="0" smtClean="0"/>
              <a:t>anipuláció, médiatudatosság</a:t>
            </a:r>
          </a:p>
          <a:p>
            <a:r>
              <a:rPr lang="hu-HU" sz="2200" dirty="0"/>
              <a:t>t</a:t>
            </a:r>
            <a:r>
              <a:rPr lang="hu-HU" sz="2200" dirty="0" smtClean="0"/>
              <a:t>antárgyi kapcsolódások (történelem, nyelvtan, ének-zene, vizuális kultúra, mozgókép és média, informatika)</a:t>
            </a:r>
          </a:p>
          <a:p>
            <a:r>
              <a:rPr lang="hu-HU" sz="2200" dirty="0" smtClean="0"/>
              <a:t>élményteli irodalomórák, motiváció </a:t>
            </a:r>
          </a:p>
          <a:p>
            <a:endParaRPr lang="hu-HU" sz="2400" dirty="0"/>
          </a:p>
        </p:txBody>
      </p:sp>
      <p:pic>
        <p:nvPicPr>
          <p:cNvPr id="7" name="Kép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88" y="2470425"/>
            <a:ext cx="2217459" cy="315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Képtalálat a következ&amp;odblac;re: „lámpaláz google play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49" y="5062259"/>
            <a:ext cx="881249" cy="8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5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IKT-s hozadékok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181" y="2678807"/>
            <a:ext cx="10058400" cy="4625906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gondolattérkép (a színházi szakmákról)</a:t>
            </a:r>
          </a:p>
          <a:p>
            <a:r>
              <a:rPr lang="hu-HU" sz="2400" dirty="0"/>
              <a:t>i</a:t>
            </a:r>
            <a:r>
              <a:rPr lang="hu-HU" sz="2400" dirty="0" smtClean="0"/>
              <a:t>dővonal (a reformkor irodalmi életéről)</a:t>
            </a:r>
          </a:p>
          <a:p>
            <a:r>
              <a:rPr lang="hu-HU" sz="2400" dirty="0" smtClean="0"/>
              <a:t>szófelhő (Katona József portréjából)</a:t>
            </a:r>
          </a:p>
          <a:p>
            <a:r>
              <a:rPr lang="hu-HU" sz="2400" dirty="0" smtClean="0"/>
              <a:t>kisfilmek (saját stop </a:t>
            </a:r>
            <a:r>
              <a:rPr lang="hu-HU" sz="2400" dirty="0" err="1" smtClean="0"/>
              <a:t>motion</a:t>
            </a:r>
            <a:r>
              <a:rPr lang="hu-HU" sz="2400" dirty="0" smtClean="0"/>
              <a:t> adaptáció is)  </a:t>
            </a:r>
          </a:p>
          <a:p>
            <a:r>
              <a:rPr lang="hu-HU" sz="2400" dirty="0" err="1" smtClean="0"/>
              <a:t>mémek</a:t>
            </a:r>
            <a:r>
              <a:rPr lang="hu-HU" sz="2400" dirty="0" smtClean="0"/>
              <a:t> (a mű mai megértéséhez)</a:t>
            </a:r>
          </a:p>
          <a:p>
            <a:r>
              <a:rPr lang="hu-HU" sz="2400" dirty="0" smtClean="0"/>
              <a:t>keresztrejtvény (a lexikális ismeretekből)</a:t>
            </a:r>
          </a:p>
          <a:p>
            <a:r>
              <a:rPr lang="hu-HU" sz="2400" dirty="0" smtClean="0"/>
              <a:t>prezentációk</a:t>
            </a:r>
          </a:p>
          <a:p>
            <a:r>
              <a:rPr lang="hu-HU" sz="2400" dirty="0"/>
              <a:t>d</a:t>
            </a:r>
            <a:r>
              <a:rPr lang="hu-HU" sz="2400" dirty="0" smtClean="0"/>
              <a:t>igitalizált rajzok</a:t>
            </a:r>
          </a:p>
          <a:p>
            <a:r>
              <a:rPr lang="hu-HU" sz="2400" dirty="0"/>
              <a:t>s</a:t>
            </a:r>
            <a:r>
              <a:rPr lang="hu-HU" sz="2400" dirty="0" smtClean="0"/>
              <a:t>zövegszerkesztés, tipográfia</a:t>
            </a:r>
          </a:p>
          <a:p>
            <a:r>
              <a:rPr lang="hu-HU" sz="2400" dirty="0"/>
              <a:t>k</a:t>
            </a:r>
            <a:r>
              <a:rPr lang="hu-HU" sz="2400" dirty="0" smtClean="0"/>
              <a:t>iterjesztett valóság (QR-kódok és hívóképek)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1232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555" y="818066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A diákok mint  </a:t>
            </a:r>
            <a:r>
              <a:rPr lang="hu-HU" sz="4000" dirty="0" err="1" smtClean="0"/>
              <a:t>tartalomelőállítók</a:t>
            </a:r>
            <a:r>
              <a:rPr lang="hu-HU" sz="4000" dirty="0" smtClean="0"/>
              <a:t>:</a:t>
            </a:r>
            <a:br>
              <a:rPr lang="hu-HU" sz="4000" dirty="0" smtClean="0"/>
            </a:br>
            <a:r>
              <a:rPr lang="hu-HU" sz="4000" dirty="0" smtClean="0"/>
              <a:t> A </a:t>
            </a:r>
            <a:r>
              <a:rPr lang="hu-HU" sz="4000" i="1" dirty="0" smtClean="0"/>
              <a:t>Lámpaláz </a:t>
            </a:r>
            <a:r>
              <a:rPr lang="hu-HU" sz="4000" dirty="0" err="1" smtClean="0"/>
              <a:t>appLIKÁCIÓ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2121408"/>
            <a:ext cx="6942038" cy="405079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 </a:t>
            </a:r>
            <a:r>
              <a:rPr lang="hu-HU" sz="2400" dirty="0" smtClean="0"/>
              <a:t>Unity3D, </a:t>
            </a:r>
            <a:r>
              <a:rPr lang="hu-HU" sz="2400" dirty="0" err="1" smtClean="0"/>
              <a:t>Vuforia</a:t>
            </a:r>
            <a:endParaRPr lang="hu-HU" sz="2400" dirty="0"/>
          </a:p>
          <a:p>
            <a:r>
              <a:rPr lang="hu-HU" sz="2400" dirty="0" smtClean="0"/>
              <a:t> </a:t>
            </a:r>
            <a:r>
              <a:rPr lang="hu-HU" sz="2400" dirty="0"/>
              <a:t>h</a:t>
            </a:r>
            <a:r>
              <a:rPr lang="hu-HU" sz="2400" dirty="0" smtClean="0"/>
              <a:t>ívóképhez rendel egy videót</a:t>
            </a:r>
          </a:p>
          <a:p>
            <a:r>
              <a:rPr lang="hu-HU" sz="2400" dirty="0" smtClean="0"/>
              <a:t> más tartalmat is lehet: képek, 3D modellek</a:t>
            </a:r>
          </a:p>
          <a:p>
            <a:endParaRPr lang="hu-HU" sz="2400" dirty="0"/>
          </a:p>
          <a:p>
            <a:r>
              <a:rPr lang="hu-HU" sz="2400" dirty="0"/>
              <a:t> e</a:t>
            </a:r>
            <a:r>
              <a:rPr lang="hu-HU" sz="2400" dirty="0" smtClean="0"/>
              <a:t>gyszerű elkészítés: </a:t>
            </a:r>
            <a:r>
              <a:rPr lang="hu-HU" sz="2400" dirty="0" err="1" smtClean="0"/>
              <a:t>Aurasma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dirty="0" smtClean="0"/>
              <a:t>a képek, videók, hívóképek könnyen </a:t>
            </a:r>
            <a:r>
              <a:rPr lang="hu-HU" sz="2400" dirty="0" err="1" smtClean="0"/>
              <a:t>létrehozhatóak</a:t>
            </a:r>
            <a:endParaRPr lang="hu-HU" sz="2400" dirty="0" smtClean="0"/>
          </a:p>
          <a:p>
            <a:endParaRPr lang="hu-HU" sz="2800" dirty="0" smtClean="0"/>
          </a:p>
          <a:p>
            <a:endParaRPr lang="hu-HU" sz="2800" dirty="0"/>
          </a:p>
        </p:txBody>
      </p:sp>
      <p:pic>
        <p:nvPicPr>
          <p:cNvPr id="4" name="Picture 2" descr="https://www.thinglink.com/scene/902482581449080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98" y="1957137"/>
            <a:ext cx="2740729" cy="426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5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/>
              <a:t>A kiterjesztett valóság (AR) haszna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sz="2400" dirty="0"/>
              <a:t>f</a:t>
            </a:r>
            <a:r>
              <a:rPr lang="hu-HU" sz="2400" dirty="0" smtClean="0"/>
              <a:t>elkelti a tanulók figyelmét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l</a:t>
            </a:r>
            <a:r>
              <a:rPr lang="hu-HU" sz="2400" dirty="0" smtClean="0"/>
              <a:t>átványos taneszköz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a</a:t>
            </a:r>
            <a:r>
              <a:rPr lang="hu-HU" sz="2400" dirty="0" smtClean="0"/>
              <a:t> tanuló az élményt köti a tananyaghoz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ú</a:t>
            </a:r>
            <a:r>
              <a:rPr lang="hu-HU" sz="2400" dirty="0" smtClean="0"/>
              <a:t>j technológia bemutatása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s</a:t>
            </a:r>
            <a:r>
              <a:rPr lang="hu-HU" sz="2400" dirty="0" smtClean="0"/>
              <a:t>ok tantárgyban jól alkalmazható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42" y="2135438"/>
            <a:ext cx="2859087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172926" y="6509603"/>
            <a:ext cx="245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Szakál</a:t>
            </a:r>
            <a:r>
              <a:rPr lang="hu-HU" sz="1200" dirty="0" smtClean="0"/>
              <a:t>, 2017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8213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4291" y="4485132"/>
            <a:ext cx="10058400" cy="1609344"/>
          </a:xfrm>
        </p:spPr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1026" name="Picture 2" descr="Gerg&amp;odblac; Fegyverneki fényké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0" y="2215166"/>
            <a:ext cx="2251144" cy="3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g&amp;odblac; Fegyverneki fénykép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07" y="2215166"/>
            <a:ext cx="2208060" cy="3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35" y="2249114"/>
            <a:ext cx="2145500" cy="18192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80" y="4381658"/>
            <a:ext cx="3786010" cy="21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46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Tanítás és tanulás a 21. században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2630858"/>
            <a:ext cx="10058400" cy="40507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 smtClean="0"/>
              <a:t>digitális robbanás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digitális generáció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21. századi készségek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m</a:t>
            </a:r>
            <a:r>
              <a:rPr lang="hu-HU" sz="2400" dirty="0" smtClean="0"/>
              <a:t>egváltozott pedagógusszerepek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IKT és projektszemlélet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é</a:t>
            </a:r>
            <a:r>
              <a:rPr lang="hu-HU" sz="2400" dirty="0" smtClean="0"/>
              <a:t>lmény és motiváció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tanítás helyett tanulás</a:t>
            </a:r>
          </a:p>
          <a:p>
            <a:pPr>
              <a:spcAft>
                <a:spcPts val="600"/>
              </a:spcAft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4" y="2630858"/>
            <a:ext cx="4537657" cy="3403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92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Mindenki másképp csinálja – </a:t>
            </a:r>
            <a:br>
              <a:rPr lang="hu-HU" sz="4000" dirty="0" smtClean="0"/>
            </a:br>
            <a:r>
              <a:rPr lang="hu-HU" sz="4000" dirty="0" smtClean="0"/>
              <a:t>a többszörös intelligencia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5" y="2023406"/>
            <a:ext cx="3863663" cy="38353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349409" y="6207980"/>
            <a:ext cx="28425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Gardner</a:t>
            </a:r>
            <a:r>
              <a:rPr lang="hu-HU" sz="1500" dirty="0" smtClean="0"/>
              <a:t>, idézi </a:t>
            </a:r>
            <a:r>
              <a:rPr lang="hu-HU" sz="1500" dirty="0" err="1" smtClean="0"/>
              <a:t>Heacox</a:t>
            </a:r>
            <a:r>
              <a:rPr lang="hu-HU" sz="1500" dirty="0" smtClean="0"/>
              <a:t> </a:t>
            </a:r>
            <a:r>
              <a:rPr lang="hu-HU" sz="1500" dirty="0" smtClean="0"/>
              <a:t>2006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322021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2099" y="21945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A 21. századi készségek</a:t>
            </a:r>
            <a:endParaRPr lang="hu-HU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2089183"/>
              </p:ext>
            </p:extLst>
          </p:nvPr>
        </p:nvGraphicFramePr>
        <p:xfrm>
          <a:off x="2122152" y="2189408"/>
          <a:ext cx="7588518" cy="429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95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888B1B-5723-4179-993D-C93C26FE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B8888B1B-5723-4179-993D-C93C26FE2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60629-40E1-420F-8D24-2F0F8F7B7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71660629-40E1-420F-8D24-2F0F8F7B7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9A71B-0F37-4314-B256-C4A27F92D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E099A71B-0F37-4314-B256-C4A27F92D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A43E4-F44C-4128-8BCC-D6F564490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39CA43E4-F44C-4128-8BCC-D6F564490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F523B1-1FE7-4D5E-A9C1-03E36F700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84F523B1-1FE7-4D5E-A9C1-03E36F700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7EAB7-C0BE-46C1-94CF-7FF669DF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6567EAB7-C0BE-46C1-94CF-7FF669DF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628C18-4E66-41FF-AC66-F9F11AABD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DA628C18-4E66-41FF-AC66-F9F11AABD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77041B-82D6-4554-ADD4-3B571E8F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AF77041B-82D6-4554-ADD4-3B571E8F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9E858D-E390-4C62-8565-F735C994F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039E858D-E390-4C62-8565-F735C994F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7C564-8342-4415-A452-20F1EADB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2197C564-8342-4415-A452-20F1EADB1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A 21. századi tanár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2" y="2673574"/>
            <a:ext cx="4526070" cy="3147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03" y="4005924"/>
            <a:ext cx="2552030" cy="221457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380875" y="6349286"/>
            <a:ext cx="245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Fegyverneki, 2017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 rot="21278387">
            <a:off x="4773478" y="4016578"/>
            <a:ext cx="230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C00000"/>
                </a:solidFill>
              </a:rPr>
              <a:t>facilitátor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5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4322" y="455747"/>
            <a:ext cx="10959737" cy="1122099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 digitáliskultúra-azonos pedagógia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88470"/>
              </p:ext>
            </p:extLst>
          </p:nvPr>
        </p:nvGraphicFramePr>
        <p:xfrm>
          <a:off x="2408349" y="2009105"/>
          <a:ext cx="8720026" cy="458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Képtalálat a következ&amp;odblac;re: „okostelefon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3" y="3232910"/>
            <a:ext cx="2245633" cy="125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344126" y="6387922"/>
            <a:ext cx="245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Fegyverneki 2013. 2016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17000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Az eredményes iskola képlete: 6K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14673"/>
              </p:ext>
            </p:extLst>
          </p:nvPr>
        </p:nvGraphicFramePr>
        <p:xfrm>
          <a:off x="220418" y="228425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380875" y="6375042"/>
            <a:ext cx="245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Gyarmathy</a:t>
            </a:r>
            <a:r>
              <a:rPr lang="hu-HU" sz="1200" dirty="0" smtClean="0"/>
              <a:t>. 2018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44537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6174" y="3748132"/>
            <a:ext cx="10993549" cy="1475013"/>
          </a:xfrm>
        </p:spPr>
        <p:txBody>
          <a:bodyPr/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hu-HU" sz="4000" dirty="0" smtClean="0">
                <a:solidFill>
                  <a:schemeClr val="bg1"/>
                </a:solidFill>
              </a:rPr>
              <a:t>mobiltanulás kérdései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00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ztalék">
  <a:themeElements>
    <a:clrScheme name="Osztalé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sztalé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ztalé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1318</TotalTime>
  <Words>615</Words>
  <Application>Microsoft Office PowerPoint</Application>
  <PresentationFormat>Szélesvásznú</PresentationFormat>
  <Paragraphs>182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Arial</vt:lpstr>
      <vt:lpstr>Gill Sans MT</vt:lpstr>
      <vt:lpstr>Times New Roman</vt:lpstr>
      <vt:lpstr>Wingdings</vt:lpstr>
      <vt:lpstr>Wingdings 2</vt:lpstr>
      <vt:lpstr>Osztalék</vt:lpstr>
      <vt:lpstr>Hogyan használjuk okosan az okoseszközöket?   Mobilalapú megoldások a komplex kompetenciafejlesztésre:  az alkalmazásoktól  a  projektpedagógiáig </vt:lpstr>
      <vt:lpstr>A 21. századi iskola</vt:lpstr>
      <vt:lpstr>Tanítás és tanulás a 21. században</vt:lpstr>
      <vt:lpstr>Mindenki másképp csinálja –  a többszörös intelligencia</vt:lpstr>
      <vt:lpstr>A 21. századi készségek</vt:lpstr>
      <vt:lpstr>A 21. századi tanár</vt:lpstr>
      <vt:lpstr>A digitáliskultúra-azonos pedagógia</vt:lpstr>
      <vt:lpstr>Az eredményes iskola képlete: 6K</vt:lpstr>
      <vt:lpstr>A mobiltanulás kérdései</vt:lpstr>
      <vt:lpstr>Mobiltanulás (m-learning)</vt:lpstr>
      <vt:lpstr>A tanórai mobilhasználat előnyei és hátrányai</vt:lpstr>
      <vt:lpstr>Játékból praktikus taneszköz</vt:lpstr>
      <vt:lpstr>Játékból  praktikus és  komplex  taneszköz    Játékból praktikus taneszköz </vt:lpstr>
      <vt:lpstr>Hasznos applikációk</vt:lpstr>
      <vt:lpstr>Akropolisz interaktív 3d</vt:lpstr>
      <vt:lpstr>Beaker chemical mix</vt:lpstr>
      <vt:lpstr>QR-kód</vt:lpstr>
      <vt:lpstr>Story dice</vt:lpstr>
      <vt:lpstr>Szólás-ok</vt:lpstr>
      <vt:lpstr>Digitális projektpedagógia –  jó gyakorlat</vt:lpstr>
      <vt:lpstr>A projektmódszer</vt:lpstr>
      <vt:lpstr>A projektötlet</vt:lpstr>
      <vt:lpstr>Választható munkakörök</vt:lpstr>
      <vt:lpstr>Az interaktív újság különlegességei</vt:lpstr>
      <vt:lpstr>IKT-s hozadékok</vt:lpstr>
      <vt:lpstr>A diákok mint  tartalomelőállítók:  A Lámpaláz appLIKÁCIÓ</vt:lpstr>
      <vt:lpstr>A kiterjesztett valóság (AR) haszna</vt:lpstr>
      <vt:lpstr>Köszönjük a figyelmet!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Bánk bán ARcai  A mobilalkalmazások felhasználási lehetőségei  egy interaktív irodalmi újság  létrehozásában és olvasásában</dc:title>
  <dc:creator>Tanár</dc:creator>
  <cp:lastModifiedBy>Windows-felhasználó</cp:lastModifiedBy>
  <cp:revision>88</cp:revision>
  <dcterms:created xsi:type="dcterms:W3CDTF">2017-11-01T12:12:01Z</dcterms:created>
  <dcterms:modified xsi:type="dcterms:W3CDTF">2018-02-28T16:08:59Z</dcterms:modified>
</cp:coreProperties>
</file>